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2">
  <p:sldMasterIdLst>
    <p:sldMasterId id="2147483660" r:id="rId1"/>
    <p:sldMasterId id="2147483667" r:id="rId2"/>
  </p:sldMasterIdLst>
  <p:notesMasterIdLst>
    <p:notesMasterId r:id="rId10"/>
  </p:notesMasterIdLst>
  <p:sldIdLst>
    <p:sldId id="257" r:id="rId3"/>
    <p:sldId id="258" r:id="rId4"/>
    <p:sldId id="259" r:id="rId5"/>
    <p:sldId id="284" r:id="rId6"/>
    <p:sldId id="286" r:id="rId7"/>
    <p:sldId id="287" r:id="rId8"/>
    <p:sldId id="283" r:id="rId9"/>
  </p:sldIdLst>
  <p:sldSz cx="9144000" cy="6858000" type="screen4x3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5" autoAdjust="0"/>
    <p:restoredTop sz="94660"/>
  </p:normalViewPr>
  <p:slideViewPr>
    <p:cSldViewPr>
      <p:cViewPr varScale="1">
        <p:scale>
          <a:sx n="69" d="100"/>
          <a:sy n="69" d="100"/>
        </p:scale>
        <p:origin x="117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8F8C2-A2AD-4505-B8F2-006358AD1D39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3BE85-E7C3-4C19-9D89-6A63AA56B76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965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6125"/>
            <a:ext cx="4965700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  <p:sp>
        <p:nvSpPr>
          <p:cNvPr id="95236" name="投影片編號版面配置區 3"/>
          <p:cNvSpPr txBox="1">
            <a:spLocks noGrp="1"/>
          </p:cNvSpPr>
          <p:nvPr/>
        </p:nvSpPr>
        <p:spPr bwMode="auto">
          <a:xfrm>
            <a:off x="3856040" y="9440866"/>
            <a:ext cx="2949575" cy="49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67" tIns="45485" rIns="90967" bIns="45485" anchor="b"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華康隸書體" charset="-12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8E7F8820-E34B-49FA-B3CD-FAB9090A1F2C}" type="slidenum">
              <a:rPr lang="zh-TW" altLang="en-US" sz="12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TW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92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" y="0"/>
            <a:ext cx="2555823" cy="8854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3851911" y="5445023"/>
            <a:ext cx="1446149" cy="10083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6603" y="2229992"/>
            <a:ext cx="7530795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3"/>
            <a:ext cx="640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135C9-52B1-47CB-A79B-A6A0CB0BE4FE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535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223963"/>
            <a:ext cx="4025900" cy="4872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64100" y="1223963"/>
            <a:ext cx="4027488" cy="4872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2E43E-0FF9-45C7-B5E4-56A110ED3FDF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5D233F6D-65E8-4142-8D1B-1DC4A4D872ED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872137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78E0C-4717-4972-A1B3-912BFA974D6E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D600113E-7223-4380-80EC-5205F661CA7B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27433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E56BB-293B-44A9-9610-7BF4A49FA966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CC982FF4-071F-40AF-A49D-0780379215B7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2359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70058-0A38-4405-8547-20A0063EF8A7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186830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1F7BD-7878-42A6-8610-8F00FF6FFF17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E1789107-B36B-44E9-942D-206F28FD69E6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87611"/>
      </p:ext>
    </p:extLst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36542-4F46-4E07-9369-7098B8D4B51A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FF130D96-2887-46E1-A8F0-6F2A773E534F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817627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63618-3224-4484-B621-D405A3880709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E49FB89F-49F3-4BB8-BF97-E4CC67ADE481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115008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0540" y="76200"/>
            <a:ext cx="2051050" cy="6019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6002338" cy="6019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2FB86-A885-47D0-B4C9-21EAD65D5659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D0F84915-3B2F-4A7E-B4F3-F20031034F25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247539"/>
      </p:ext>
    </p:extLst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27115" y="76200"/>
            <a:ext cx="7864475" cy="8318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223963"/>
            <a:ext cx="4025900" cy="48720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64100" y="1223963"/>
            <a:ext cx="4027488" cy="48720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330F7-9117-4B77-9113-8D13EF9B949A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ABA01971-E23E-42D6-A60D-4C5625D70F76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4691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39395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1D96-ABFF-4B6B-B4B4-A3FE0FD72A6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4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3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3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3F2B-153F-4899-9C1C-F8CDFB5AA87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65114" y="946217"/>
            <a:ext cx="8626538" cy="71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5496" y="30530"/>
            <a:ext cx="1239596" cy="864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ADC41-8F8D-4E72-AEB8-5E4A42F4BFD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64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65114" y="946217"/>
            <a:ext cx="8626538" cy="71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5496" y="30530"/>
            <a:ext cx="1239596" cy="864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626429" y="2193670"/>
            <a:ext cx="3194685" cy="1620520"/>
          </a:xfrm>
          <a:custGeom>
            <a:avLst/>
            <a:gdLst/>
            <a:ahLst/>
            <a:cxnLst/>
            <a:rect l="l" t="t" r="r" b="b"/>
            <a:pathLst>
              <a:path w="3194685" h="1620520">
                <a:moveTo>
                  <a:pt x="3194240" y="0"/>
                </a:moveTo>
                <a:lnTo>
                  <a:pt x="270001" y="0"/>
                </a:lnTo>
                <a:lnTo>
                  <a:pt x="221467" y="4350"/>
                </a:lnTo>
                <a:lnTo>
                  <a:pt x="175787" y="16894"/>
                </a:lnTo>
                <a:lnTo>
                  <a:pt x="133724" y="36867"/>
                </a:lnTo>
                <a:lnTo>
                  <a:pt x="96040" y="63507"/>
                </a:lnTo>
                <a:lnTo>
                  <a:pt x="63499" y="96051"/>
                </a:lnTo>
                <a:lnTo>
                  <a:pt x="36861" y="133735"/>
                </a:lnTo>
                <a:lnTo>
                  <a:pt x="16891" y="175797"/>
                </a:lnTo>
                <a:lnTo>
                  <a:pt x="4349" y="221474"/>
                </a:lnTo>
                <a:lnTo>
                  <a:pt x="0" y="270001"/>
                </a:lnTo>
                <a:lnTo>
                  <a:pt x="0" y="1350009"/>
                </a:lnTo>
                <a:lnTo>
                  <a:pt x="4349" y="1398537"/>
                </a:lnTo>
                <a:lnTo>
                  <a:pt x="16891" y="1444214"/>
                </a:lnTo>
                <a:lnTo>
                  <a:pt x="36861" y="1486276"/>
                </a:lnTo>
                <a:lnTo>
                  <a:pt x="63499" y="1523960"/>
                </a:lnTo>
                <a:lnTo>
                  <a:pt x="96040" y="1556504"/>
                </a:lnTo>
                <a:lnTo>
                  <a:pt x="133724" y="1583144"/>
                </a:lnTo>
                <a:lnTo>
                  <a:pt x="175787" y="1603117"/>
                </a:lnTo>
                <a:lnTo>
                  <a:pt x="221467" y="1615661"/>
                </a:lnTo>
                <a:lnTo>
                  <a:pt x="270001" y="1620011"/>
                </a:lnTo>
                <a:lnTo>
                  <a:pt x="3194240" y="1620011"/>
                </a:lnTo>
                <a:lnTo>
                  <a:pt x="319424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3825113" y="2193670"/>
            <a:ext cx="360045" cy="1620520"/>
          </a:xfrm>
          <a:custGeom>
            <a:avLst/>
            <a:gdLst/>
            <a:ahLst/>
            <a:cxnLst/>
            <a:rect l="l" t="t" r="r" b="b"/>
            <a:pathLst>
              <a:path w="360045" h="1620520">
                <a:moveTo>
                  <a:pt x="89915" y="0"/>
                </a:moveTo>
                <a:lnTo>
                  <a:pt x="0" y="0"/>
                </a:lnTo>
                <a:lnTo>
                  <a:pt x="0" y="1620011"/>
                </a:lnTo>
                <a:lnTo>
                  <a:pt x="89915" y="1620011"/>
                </a:lnTo>
                <a:lnTo>
                  <a:pt x="138443" y="1615661"/>
                </a:lnTo>
                <a:lnTo>
                  <a:pt x="184120" y="1603117"/>
                </a:lnTo>
                <a:lnTo>
                  <a:pt x="226182" y="1583144"/>
                </a:lnTo>
                <a:lnTo>
                  <a:pt x="263866" y="1556504"/>
                </a:lnTo>
                <a:lnTo>
                  <a:pt x="296410" y="1523960"/>
                </a:lnTo>
                <a:lnTo>
                  <a:pt x="323050" y="1486276"/>
                </a:lnTo>
                <a:lnTo>
                  <a:pt x="343023" y="1444214"/>
                </a:lnTo>
                <a:lnTo>
                  <a:pt x="355567" y="1398537"/>
                </a:lnTo>
                <a:lnTo>
                  <a:pt x="359917" y="1350009"/>
                </a:lnTo>
                <a:lnTo>
                  <a:pt x="359917" y="270001"/>
                </a:lnTo>
                <a:lnTo>
                  <a:pt x="355567" y="221474"/>
                </a:lnTo>
                <a:lnTo>
                  <a:pt x="343023" y="175797"/>
                </a:lnTo>
                <a:lnTo>
                  <a:pt x="323050" y="133735"/>
                </a:lnTo>
                <a:lnTo>
                  <a:pt x="296410" y="96051"/>
                </a:lnTo>
                <a:lnTo>
                  <a:pt x="263866" y="63507"/>
                </a:lnTo>
                <a:lnTo>
                  <a:pt x="226182" y="36867"/>
                </a:lnTo>
                <a:lnTo>
                  <a:pt x="184120" y="16894"/>
                </a:lnTo>
                <a:lnTo>
                  <a:pt x="138443" y="4350"/>
                </a:lnTo>
                <a:lnTo>
                  <a:pt x="8991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19518" y="2060833"/>
            <a:ext cx="1195070" cy="1170305"/>
          </a:xfrm>
          <a:custGeom>
            <a:avLst/>
            <a:gdLst/>
            <a:ahLst/>
            <a:cxnLst/>
            <a:rect l="l" t="t" r="r" b="b"/>
            <a:pathLst>
              <a:path w="1195070" h="1170305">
                <a:moveTo>
                  <a:pt x="1014818" y="0"/>
                </a:moveTo>
                <a:lnTo>
                  <a:pt x="0" y="0"/>
                </a:lnTo>
                <a:lnTo>
                  <a:pt x="44013" y="8893"/>
                </a:lnTo>
                <a:lnTo>
                  <a:pt x="79957" y="33146"/>
                </a:lnTo>
                <a:lnTo>
                  <a:pt x="104193" y="69115"/>
                </a:lnTo>
                <a:lnTo>
                  <a:pt x="113080" y="113157"/>
                </a:lnTo>
                <a:lnTo>
                  <a:pt x="113080" y="315722"/>
                </a:lnTo>
                <a:lnTo>
                  <a:pt x="114858" y="315722"/>
                </a:lnTo>
                <a:lnTo>
                  <a:pt x="114858" y="989965"/>
                </a:lnTo>
                <a:lnTo>
                  <a:pt x="121288" y="1037832"/>
                </a:lnTo>
                <a:lnTo>
                  <a:pt x="139435" y="1080849"/>
                </a:lnTo>
                <a:lnTo>
                  <a:pt x="167582" y="1117298"/>
                </a:lnTo>
                <a:lnTo>
                  <a:pt x="204014" y="1145460"/>
                </a:lnTo>
                <a:lnTo>
                  <a:pt x="247015" y="1163616"/>
                </a:lnTo>
                <a:lnTo>
                  <a:pt x="294868" y="1170051"/>
                </a:lnTo>
                <a:lnTo>
                  <a:pt x="1014818" y="1170051"/>
                </a:lnTo>
                <a:lnTo>
                  <a:pt x="1062686" y="1163616"/>
                </a:lnTo>
                <a:lnTo>
                  <a:pt x="1105703" y="1145460"/>
                </a:lnTo>
                <a:lnTo>
                  <a:pt x="1142152" y="1117298"/>
                </a:lnTo>
                <a:lnTo>
                  <a:pt x="1170313" y="1080849"/>
                </a:lnTo>
                <a:lnTo>
                  <a:pt x="1188470" y="1037832"/>
                </a:lnTo>
                <a:lnTo>
                  <a:pt x="1194904" y="989965"/>
                </a:lnTo>
                <a:lnTo>
                  <a:pt x="1194904" y="180086"/>
                </a:lnTo>
                <a:lnTo>
                  <a:pt x="1188470" y="132218"/>
                </a:lnTo>
                <a:lnTo>
                  <a:pt x="1170313" y="89201"/>
                </a:lnTo>
                <a:lnTo>
                  <a:pt x="1142152" y="52752"/>
                </a:lnTo>
                <a:lnTo>
                  <a:pt x="1105703" y="24590"/>
                </a:lnTo>
                <a:lnTo>
                  <a:pt x="1062686" y="6434"/>
                </a:lnTo>
                <a:lnTo>
                  <a:pt x="1014818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806424" y="2060829"/>
            <a:ext cx="226174" cy="13843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4788029" y="2241042"/>
            <a:ext cx="3194685" cy="1620520"/>
          </a:xfrm>
          <a:custGeom>
            <a:avLst/>
            <a:gdLst/>
            <a:ahLst/>
            <a:cxnLst/>
            <a:rect l="l" t="t" r="r" b="b"/>
            <a:pathLst>
              <a:path w="3194684" h="1620520">
                <a:moveTo>
                  <a:pt x="3194304" y="0"/>
                </a:moveTo>
                <a:lnTo>
                  <a:pt x="270001" y="0"/>
                </a:lnTo>
                <a:lnTo>
                  <a:pt x="221474" y="4350"/>
                </a:lnTo>
                <a:lnTo>
                  <a:pt x="175797" y="16894"/>
                </a:lnTo>
                <a:lnTo>
                  <a:pt x="133735" y="36867"/>
                </a:lnTo>
                <a:lnTo>
                  <a:pt x="96051" y="63507"/>
                </a:lnTo>
                <a:lnTo>
                  <a:pt x="63507" y="96051"/>
                </a:lnTo>
                <a:lnTo>
                  <a:pt x="36867" y="133735"/>
                </a:lnTo>
                <a:lnTo>
                  <a:pt x="16894" y="175797"/>
                </a:lnTo>
                <a:lnTo>
                  <a:pt x="4350" y="221474"/>
                </a:lnTo>
                <a:lnTo>
                  <a:pt x="0" y="270002"/>
                </a:lnTo>
                <a:lnTo>
                  <a:pt x="0" y="1350010"/>
                </a:lnTo>
                <a:lnTo>
                  <a:pt x="4350" y="1398537"/>
                </a:lnTo>
                <a:lnTo>
                  <a:pt x="16894" y="1444214"/>
                </a:lnTo>
                <a:lnTo>
                  <a:pt x="36867" y="1486276"/>
                </a:lnTo>
                <a:lnTo>
                  <a:pt x="63507" y="1523960"/>
                </a:lnTo>
                <a:lnTo>
                  <a:pt x="96051" y="1556504"/>
                </a:lnTo>
                <a:lnTo>
                  <a:pt x="133735" y="1583144"/>
                </a:lnTo>
                <a:lnTo>
                  <a:pt x="175797" y="1603117"/>
                </a:lnTo>
                <a:lnTo>
                  <a:pt x="221474" y="1615661"/>
                </a:lnTo>
                <a:lnTo>
                  <a:pt x="270001" y="1620012"/>
                </a:lnTo>
                <a:lnTo>
                  <a:pt x="3194304" y="1620012"/>
                </a:lnTo>
                <a:lnTo>
                  <a:pt x="319430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bk object 23"/>
          <p:cNvSpPr/>
          <p:nvPr/>
        </p:nvSpPr>
        <p:spPr>
          <a:xfrm>
            <a:off x="7986650" y="2241042"/>
            <a:ext cx="360045" cy="1620520"/>
          </a:xfrm>
          <a:custGeom>
            <a:avLst/>
            <a:gdLst/>
            <a:ahLst/>
            <a:cxnLst/>
            <a:rect l="l" t="t" r="r" b="b"/>
            <a:pathLst>
              <a:path w="360045" h="1620520">
                <a:moveTo>
                  <a:pt x="90043" y="0"/>
                </a:moveTo>
                <a:lnTo>
                  <a:pt x="0" y="0"/>
                </a:lnTo>
                <a:lnTo>
                  <a:pt x="0" y="1620012"/>
                </a:lnTo>
                <a:lnTo>
                  <a:pt x="90043" y="1620012"/>
                </a:lnTo>
                <a:lnTo>
                  <a:pt x="138570" y="1615661"/>
                </a:lnTo>
                <a:lnTo>
                  <a:pt x="184247" y="1603117"/>
                </a:lnTo>
                <a:lnTo>
                  <a:pt x="226309" y="1583144"/>
                </a:lnTo>
                <a:lnTo>
                  <a:pt x="263993" y="1556504"/>
                </a:lnTo>
                <a:lnTo>
                  <a:pt x="296537" y="1523960"/>
                </a:lnTo>
                <a:lnTo>
                  <a:pt x="323177" y="1486276"/>
                </a:lnTo>
                <a:lnTo>
                  <a:pt x="343150" y="1444214"/>
                </a:lnTo>
                <a:lnTo>
                  <a:pt x="355694" y="1398537"/>
                </a:lnTo>
                <a:lnTo>
                  <a:pt x="360045" y="1350010"/>
                </a:lnTo>
                <a:lnTo>
                  <a:pt x="360045" y="270002"/>
                </a:lnTo>
                <a:lnTo>
                  <a:pt x="355694" y="221474"/>
                </a:lnTo>
                <a:lnTo>
                  <a:pt x="343150" y="175797"/>
                </a:lnTo>
                <a:lnTo>
                  <a:pt x="323177" y="133735"/>
                </a:lnTo>
                <a:lnTo>
                  <a:pt x="296537" y="96051"/>
                </a:lnTo>
                <a:lnTo>
                  <a:pt x="263993" y="63507"/>
                </a:lnTo>
                <a:lnTo>
                  <a:pt x="226309" y="36867"/>
                </a:lnTo>
                <a:lnTo>
                  <a:pt x="184247" y="16894"/>
                </a:lnTo>
                <a:lnTo>
                  <a:pt x="138570" y="4350"/>
                </a:lnTo>
                <a:lnTo>
                  <a:pt x="90043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bk object 24"/>
          <p:cNvSpPr/>
          <p:nvPr/>
        </p:nvSpPr>
        <p:spPr>
          <a:xfrm>
            <a:off x="5081143" y="2108204"/>
            <a:ext cx="1195070" cy="1170305"/>
          </a:xfrm>
          <a:custGeom>
            <a:avLst/>
            <a:gdLst/>
            <a:ahLst/>
            <a:cxnLst/>
            <a:rect l="l" t="t" r="r" b="b"/>
            <a:pathLst>
              <a:path w="1195070" h="1170304">
                <a:moveTo>
                  <a:pt x="1014857" y="0"/>
                </a:moveTo>
                <a:lnTo>
                  <a:pt x="0" y="0"/>
                </a:lnTo>
                <a:lnTo>
                  <a:pt x="44021" y="8893"/>
                </a:lnTo>
                <a:lnTo>
                  <a:pt x="79946" y="33146"/>
                </a:lnTo>
                <a:lnTo>
                  <a:pt x="104155" y="69115"/>
                </a:lnTo>
                <a:lnTo>
                  <a:pt x="113030" y="113157"/>
                </a:lnTo>
                <a:lnTo>
                  <a:pt x="113030" y="315722"/>
                </a:lnTo>
                <a:lnTo>
                  <a:pt x="114808" y="315722"/>
                </a:lnTo>
                <a:lnTo>
                  <a:pt x="114808" y="989964"/>
                </a:lnTo>
                <a:lnTo>
                  <a:pt x="121242" y="1037832"/>
                </a:lnTo>
                <a:lnTo>
                  <a:pt x="139398" y="1080849"/>
                </a:lnTo>
                <a:lnTo>
                  <a:pt x="167560" y="1117298"/>
                </a:lnTo>
                <a:lnTo>
                  <a:pt x="204009" y="1145460"/>
                </a:lnTo>
                <a:lnTo>
                  <a:pt x="247026" y="1163616"/>
                </a:lnTo>
                <a:lnTo>
                  <a:pt x="294894" y="1170051"/>
                </a:lnTo>
                <a:lnTo>
                  <a:pt x="1014857" y="1170051"/>
                </a:lnTo>
                <a:lnTo>
                  <a:pt x="1062715" y="1163616"/>
                </a:lnTo>
                <a:lnTo>
                  <a:pt x="1105709" y="1145460"/>
                </a:lnTo>
                <a:lnTo>
                  <a:pt x="1142126" y="1117298"/>
                </a:lnTo>
                <a:lnTo>
                  <a:pt x="1170257" y="1080849"/>
                </a:lnTo>
                <a:lnTo>
                  <a:pt x="1188391" y="1037832"/>
                </a:lnTo>
                <a:lnTo>
                  <a:pt x="1194816" y="989964"/>
                </a:lnTo>
                <a:lnTo>
                  <a:pt x="1194816" y="180086"/>
                </a:lnTo>
                <a:lnTo>
                  <a:pt x="1188391" y="132218"/>
                </a:lnTo>
                <a:lnTo>
                  <a:pt x="1170257" y="89201"/>
                </a:lnTo>
                <a:lnTo>
                  <a:pt x="1142126" y="52752"/>
                </a:lnTo>
                <a:lnTo>
                  <a:pt x="1105709" y="24590"/>
                </a:lnTo>
                <a:lnTo>
                  <a:pt x="1062715" y="6434"/>
                </a:lnTo>
                <a:lnTo>
                  <a:pt x="1014857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bk object 25"/>
          <p:cNvSpPr/>
          <p:nvPr/>
        </p:nvSpPr>
        <p:spPr>
          <a:xfrm>
            <a:off x="4967987" y="2108204"/>
            <a:ext cx="226187" cy="13842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bk object 26"/>
          <p:cNvSpPr/>
          <p:nvPr/>
        </p:nvSpPr>
        <p:spPr>
          <a:xfrm>
            <a:off x="626429" y="4444619"/>
            <a:ext cx="3194685" cy="1620520"/>
          </a:xfrm>
          <a:custGeom>
            <a:avLst/>
            <a:gdLst/>
            <a:ahLst/>
            <a:cxnLst/>
            <a:rect l="l" t="t" r="r" b="b"/>
            <a:pathLst>
              <a:path w="3194685" h="1620520">
                <a:moveTo>
                  <a:pt x="3194240" y="0"/>
                </a:moveTo>
                <a:lnTo>
                  <a:pt x="270001" y="0"/>
                </a:lnTo>
                <a:lnTo>
                  <a:pt x="221467" y="4350"/>
                </a:lnTo>
                <a:lnTo>
                  <a:pt x="175787" y="16894"/>
                </a:lnTo>
                <a:lnTo>
                  <a:pt x="133724" y="36867"/>
                </a:lnTo>
                <a:lnTo>
                  <a:pt x="96040" y="63507"/>
                </a:lnTo>
                <a:lnTo>
                  <a:pt x="63499" y="96051"/>
                </a:lnTo>
                <a:lnTo>
                  <a:pt x="36861" y="133735"/>
                </a:lnTo>
                <a:lnTo>
                  <a:pt x="16891" y="175797"/>
                </a:lnTo>
                <a:lnTo>
                  <a:pt x="4349" y="221474"/>
                </a:lnTo>
                <a:lnTo>
                  <a:pt x="0" y="270001"/>
                </a:lnTo>
                <a:lnTo>
                  <a:pt x="0" y="1350035"/>
                </a:lnTo>
                <a:lnTo>
                  <a:pt x="4349" y="1398570"/>
                </a:lnTo>
                <a:lnTo>
                  <a:pt x="16891" y="1444250"/>
                </a:lnTo>
                <a:lnTo>
                  <a:pt x="36861" y="1486312"/>
                </a:lnTo>
                <a:lnTo>
                  <a:pt x="63499" y="1523996"/>
                </a:lnTo>
                <a:lnTo>
                  <a:pt x="96040" y="1556538"/>
                </a:lnTo>
                <a:lnTo>
                  <a:pt x="133724" y="1583175"/>
                </a:lnTo>
                <a:lnTo>
                  <a:pt x="175787" y="1603146"/>
                </a:lnTo>
                <a:lnTo>
                  <a:pt x="221467" y="1615687"/>
                </a:lnTo>
                <a:lnTo>
                  <a:pt x="270001" y="1620037"/>
                </a:lnTo>
                <a:lnTo>
                  <a:pt x="3194240" y="1620037"/>
                </a:lnTo>
                <a:lnTo>
                  <a:pt x="319424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bk object 27"/>
          <p:cNvSpPr/>
          <p:nvPr/>
        </p:nvSpPr>
        <p:spPr>
          <a:xfrm>
            <a:off x="3825113" y="4444619"/>
            <a:ext cx="360045" cy="1620520"/>
          </a:xfrm>
          <a:custGeom>
            <a:avLst/>
            <a:gdLst/>
            <a:ahLst/>
            <a:cxnLst/>
            <a:rect l="l" t="t" r="r" b="b"/>
            <a:pathLst>
              <a:path w="360045" h="1620520">
                <a:moveTo>
                  <a:pt x="89915" y="0"/>
                </a:moveTo>
                <a:lnTo>
                  <a:pt x="0" y="0"/>
                </a:lnTo>
                <a:lnTo>
                  <a:pt x="0" y="1620037"/>
                </a:lnTo>
                <a:lnTo>
                  <a:pt x="89915" y="1620037"/>
                </a:lnTo>
                <a:lnTo>
                  <a:pt x="138443" y="1615687"/>
                </a:lnTo>
                <a:lnTo>
                  <a:pt x="184120" y="1603146"/>
                </a:lnTo>
                <a:lnTo>
                  <a:pt x="226182" y="1583175"/>
                </a:lnTo>
                <a:lnTo>
                  <a:pt x="263866" y="1556538"/>
                </a:lnTo>
                <a:lnTo>
                  <a:pt x="296410" y="1523996"/>
                </a:lnTo>
                <a:lnTo>
                  <a:pt x="323050" y="1486312"/>
                </a:lnTo>
                <a:lnTo>
                  <a:pt x="343023" y="1444250"/>
                </a:lnTo>
                <a:lnTo>
                  <a:pt x="355567" y="1398570"/>
                </a:lnTo>
                <a:lnTo>
                  <a:pt x="359917" y="1350035"/>
                </a:lnTo>
                <a:lnTo>
                  <a:pt x="359917" y="270001"/>
                </a:lnTo>
                <a:lnTo>
                  <a:pt x="355567" y="221474"/>
                </a:lnTo>
                <a:lnTo>
                  <a:pt x="343023" y="175797"/>
                </a:lnTo>
                <a:lnTo>
                  <a:pt x="323050" y="133735"/>
                </a:lnTo>
                <a:lnTo>
                  <a:pt x="296410" y="96051"/>
                </a:lnTo>
                <a:lnTo>
                  <a:pt x="263866" y="63507"/>
                </a:lnTo>
                <a:lnTo>
                  <a:pt x="226182" y="36867"/>
                </a:lnTo>
                <a:lnTo>
                  <a:pt x="184120" y="16894"/>
                </a:lnTo>
                <a:lnTo>
                  <a:pt x="138443" y="4350"/>
                </a:lnTo>
                <a:lnTo>
                  <a:pt x="89915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bk object 28"/>
          <p:cNvSpPr/>
          <p:nvPr/>
        </p:nvSpPr>
        <p:spPr>
          <a:xfrm>
            <a:off x="919518" y="4311781"/>
            <a:ext cx="1195070" cy="1170305"/>
          </a:xfrm>
          <a:custGeom>
            <a:avLst/>
            <a:gdLst/>
            <a:ahLst/>
            <a:cxnLst/>
            <a:rect l="l" t="t" r="r" b="b"/>
            <a:pathLst>
              <a:path w="1195070" h="1170304">
                <a:moveTo>
                  <a:pt x="1014818" y="0"/>
                </a:moveTo>
                <a:lnTo>
                  <a:pt x="0" y="0"/>
                </a:lnTo>
                <a:lnTo>
                  <a:pt x="44013" y="8893"/>
                </a:lnTo>
                <a:lnTo>
                  <a:pt x="79957" y="33146"/>
                </a:lnTo>
                <a:lnTo>
                  <a:pt x="104193" y="69115"/>
                </a:lnTo>
                <a:lnTo>
                  <a:pt x="113080" y="113156"/>
                </a:lnTo>
                <a:lnTo>
                  <a:pt x="113080" y="315722"/>
                </a:lnTo>
                <a:lnTo>
                  <a:pt x="114858" y="315722"/>
                </a:lnTo>
                <a:lnTo>
                  <a:pt x="114858" y="990092"/>
                </a:lnTo>
                <a:lnTo>
                  <a:pt x="121288" y="1037950"/>
                </a:lnTo>
                <a:lnTo>
                  <a:pt x="139435" y="1080944"/>
                </a:lnTo>
                <a:lnTo>
                  <a:pt x="167582" y="1117361"/>
                </a:lnTo>
                <a:lnTo>
                  <a:pt x="204014" y="1145492"/>
                </a:lnTo>
                <a:lnTo>
                  <a:pt x="247015" y="1163626"/>
                </a:lnTo>
                <a:lnTo>
                  <a:pt x="294868" y="1170051"/>
                </a:lnTo>
                <a:lnTo>
                  <a:pt x="1014818" y="1170051"/>
                </a:lnTo>
                <a:lnTo>
                  <a:pt x="1062686" y="1163626"/>
                </a:lnTo>
                <a:lnTo>
                  <a:pt x="1105703" y="1145492"/>
                </a:lnTo>
                <a:lnTo>
                  <a:pt x="1142152" y="1117361"/>
                </a:lnTo>
                <a:lnTo>
                  <a:pt x="1170313" y="1080944"/>
                </a:lnTo>
                <a:lnTo>
                  <a:pt x="1188470" y="1037950"/>
                </a:lnTo>
                <a:lnTo>
                  <a:pt x="1194904" y="990092"/>
                </a:lnTo>
                <a:lnTo>
                  <a:pt x="1194904" y="180086"/>
                </a:lnTo>
                <a:lnTo>
                  <a:pt x="1188470" y="132218"/>
                </a:lnTo>
                <a:lnTo>
                  <a:pt x="1170313" y="89201"/>
                </a:lnTo>
                <a:lnTo>
                  <a:pt x="1142152" y="52752"/>
                </a:lnTo>
                <a:lnTo>
                  <a:pt x="1105703" y="24590"/>
                </a:lnTo>
                <a:lnTo>
                  <a:pt x="1062686" y="6434"/>
                </a:lnTo>
                <a:lnTo>
                  <a:pt x="1014818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bk object 29"/>
          <p:cNvSpPr/>
          <p:nvPr/>
        </p:nvSpPr>
        <p:spPr>
          <a:xfrm>
            <a:off x="806424" y="4311777"/>
            <a:ext cx="226174" cy="13843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bk object 30"/>
          <p:cNvSpPr/>
          <p:nvPr/>
        </p:nvSpPr>
        <p:spPr>
          <a:xfrm>
            <a:off x="4788029" y="4481829"/>
            <a:ext cx="3194685" cy="1620520"/>
          </a:xfrm>
          <a:custGeom>
            <a:avLst/>
            <a:gdLst/>
            <a:ahLst/>
            <a:cxnLst/>
            <a:rect l="l" t="t" r="r" b="b"/>
            <a:pathLst>
              <a:path w="3194684" h="1620520">
                <a:moveTo>
                  <a:pt x="3194304" y="0"/>
                </a:moveTo>
                <a:lnTo>
                  <a:pt x="270001" y="0"/>
                </a:lnTo>
                <a:lnTo>
                  <a:pt x="221474" y="4350"/>
                </a:lnTo>
                <a:lnTo>
                  <a:pt x="175797" y="16894"/>
                </a:lnTo>
                <a:lnTo>
                  <a:pt x="133735" y="36867"/>
                </a:lnTo>
                <a:lnTo>
                  <a:pt x="96051" y="63507"/>
                </a:lnTo>
                <a:lnTo>
                  <a:pt x="63507" y="96051"/>
                </a:lnTo>
                <a:lnTo>
                  <a:pt x="36867" y="133735"/>
                </a:lnTo>
                <a:lnTo>
                  <a:pt x="16894" y="175797"/>
                </a:lnTo>
                <a:lnTo>
                  <a:pt x="4350" y="221474"/>
                </a:lnTo>
                <a:lnTo>
                  <a:pt x="0" y="270002"/>
                </a:lnTo>
                <a:lnTo>
                  <a:pt x="0" y="1350010"/>
                </a:lnTo>
                <a:lnTo>
                  <a:pt x="4350" y="1398545"/>
                </a:lnTo>
                <a:lnTo>
                  <a:pt x="16894" y="1444226"/>
                </a:lnTo>
                <a:lnTo>
                  <a:pt x="36867" y="1486290"/>
                </a:lnTo>
                <a:lnTo>
                  <a:pt x="63507" y="1523976"/>
                </a:lnTo>
                <a:lnTo>
                  <a:pt x="96051" y="1556520"/>
                </a:lnTo>
                <a:lnTo>
                  <a:pt x="133735" y="1583159"/>
                </a:lnTo>
                <a:lnTo>
                  <a:pt x="175797" y="1603131"/>
                </a:lnTo>
                <a:lnTo>
                  <a:pt x="221474" y="1615674"/>
                </a:lnTo>
                <a:lnTo>
                  <a:pt x="270001" y="1620024"/>
                </a:lnTo>
                <a:lnTo>
                  <a:pt x="3194304" y="1620024"/>
                </a:lnTo>
                <a:lnTo>
                  <a:pt x="319430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bk object 31"/>
          <p:cNvSpPr/>
          <p:nvPr/>
        </p:nvSpPr>
        <p:spPr>
          <a:xfrm>
            <a:off x="7986650" y="4481829"/>
            <a:ext cx="360045" cy="1620520"/>
          </a:xfrm>
          <a:custGeom>
            <a:avLst/>
            <a:gdLst/>
            <a:ahLst/>
            <a:cxnLst/>
            <a:rect l="l" t="t" r="r" b="b"/>
            <a:pathLst>
              <a:path w="360045" h="1620520">
                <a:moveTo>
                  <a:pt x="90043" y="0"/>
                </a:moveTo>
                <a:lnTo>
                  <a:pt x="0" y="0"/>
                </a:lnTo>
                <a:lnTo>
                  <a:pt x="0" y="1620024"/>
                </a:lnTo>
                <a:lnTo>
                  <a:pt x="90043" y="1620024"/>
                </a:lnTo>
                <a:lnTo>
                  <a:pt x="138570" y="1615674"/>
                </a:lnTo>
                <a:lnTo>
                  <a:pt x="184247" y="1603131"/>
                </a:lnTo>
                <a:lnTo>
                  <a:pt x="226309" y="1583159"/>
                </a:lnTo>
                <a:lnTo>
                  <a:pt x="263993" y="1556520"/>
                </a:lnTo>
                <a:lnTo>
                  <a:pt x="296537" y="1523976"/>
                </a:lnTo>
                <a:lnTo>
                  <a:pt x="323177" y="1486290"/>
                </a:lnTo>
                <a:lnTo>
                  <a:pt x="343150" y="1444226"/>
                </a:lnTo>
                <a:lnTo>
                  <a:pt x="355694" y="1398545"/>
                </a:lnTo>
                <a:lnTo>
                  <a:pt x="360045" y="1350010"/>
                </a:lnTo>
                <a:lnTo>
                  <a:pt x="360045" y="270002"/>
                </a:lnTo>
                <a:lnTo>
                  <a:pt x="355694" y="221474"/>
                </a:lnTo>
                <a:lnTo>
                  <a:pt x="343150" y="175797"/>
                </a:lnTo>
                <a:lnTo>
                  <a:pt x="323177" y="133735"/>
                </a:lnTo>
                <a:lnTo>
                  <a:pt x="296537" y="96051"/>
                </a:lnTo>
                <a:lnTo>
                  <a:pt x="263993" y="63507"/>
                </a:lnTo>
                <a:lnTo>
                  <a:pt x="226309" y="36867"/>
                </a:lnTo>
                <a:lnTo>
                  <a:pt x="184247" y="16894"/>
                </a:lnTo>
                <a:lnTo>
                  <a:pt x="138570" y="4350"/>
                </a:lnTo>
                <a:lnTo>
                  <a:pt x="90043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bk object 32"/>
          <p:cNvSpPr/>
          <p:nvPr/>
        </p:nvSpPr>
        <p:spPr>
          <a:xfrm>
            <a:off x="5081143" y="4348992"/>
            <a:ext cx="1195070" cy="1170305"/>
          </a:xfrm>
          <a:custGeom>
            <a:avLst/>
            <a:gdLst/>
            <a:ahLst/>
            <a:cxnLst/>
            <a:rect l="l" t="t" r="r" b="b"/>
            <a:pathLst>
              <a:path w="1195070" h="1170304">
                <a:moveTo>
                  <a:pt x="1014857" y="0"/>
                </a:moveTo>
                <a:lnTo>
                  <a:pt x="0" y="0"/>
                </a:lnTo>
                <a:lnTo>
                  <a:pt x="44021" y="8893"/>
                </a:lnTo>
                <a:lnTo>
                  <a:pt x="79946" y="33146"/>
                </a:lnTo>
                <a:lnTo>
                  <a:pt x="104155" y="69115"/>
                </a:lnTo>
                <a:lnTo>
                  <a:pt x="113030" y="113156"/>
                </a:lnTo>
                <a:lnTo>
                  <a:pt x="113030" y="315722"/>
                </a:lnTo>
                <a:lnTo>
                  <a:pt x="114808" y="315722"/>
                </a:lnTo>
                <a:lnTo>
                  <a:pt x="114808" y="990092"/>
                </a:lnTo>
                <a:lnTo>
                  <a:pt x="121242" y="1037906"/>
                </a:lnTo>
                <a:lnTo>
                  <a:pt x="139398" y="1080887"/>
                </a:lnTo>
                <a:lnTo>
                  <a:pt x="167560" y="1117314"/>
                </a:lnTo>
                <a:lnTo>
                  <a:pt x="204009" y="1145464"/>
                </a:lnTo>
                <a:lnTo>
                  <a:pt x="247026" y="1163617"/>
                </a:lnTo>
                <a:lnTo>
                  <a:pt x="294894" y="1170051"/>
                </a:lnTo>
                <a:lnTo>
                  <a:pt x="1014857" y="1170051"/>
                </a:lnTo>
                <a:lnTo>
                  <a:pt x="1062715" y="1163617"/>
                </a:lnTo>
                <a:lnTo>
                  <a:pt x="1105709" y="1145464"/>
                </a:lnTo>
                <a:lnTo>
                  <a:pt x="1142126" y="1117314"/>
                </a:lnTo>
                <a:lnTo>
                  <a:pt x="1170257" y="1080887"/>
                </a:lnTo>
                <a:lnTo>
                  <a:pt x="1188391" y="1037906"/>
                </a:lnTo>
                <a:lnTo>
                  <a:pt x="1194816" y="990092"/>
                </a:lnTo>
                <a:lnTo>
                  <a:pt x="1194816" y="180086"/>
                </a:lnTo>
                <a:lnTo>
                  <a:pt x="1188391" y="132218"/>
                </a:lnTo>
                <a:lnTo>
                  <a:pt x="1170257" y="89201"/>
                </a:lnTo>
                <a:lnTo>
                  <a:pt x="1142126" y="52752"/>
                </a:lnTo>
                <a:lnTo>
                  <a:pt x="1105709" y="24590"/>
                </a:lnTo>
                <a:lnTo>
                  <a:pt x="1062715" y="6434"/>
                </a:lnTo>
                <a:lnTo>
                  <a:pt x="1014857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bk object 33"/>
          <p:cNvSpPr/>
          <p:nvPr/>
        </p:nvSpPr>
        <p:spPr>
          <a:xfrm>
            <a:off x="4967987" y="4348988"/>
            <a:ext cx="226187" cy="13843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44B6-935F-4FC0-90B1-45F922503C4B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87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gradFill rotWithShape="0">
            <a:gsLst>
              <a:gs pos="0">
                <a:srgbClr val="000080"/>
              </a:gs>
              <a:gs pos="100000">
                <a:srgbClr val="C2C2E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9pPr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grpSp>
        <p:nvGrpSpPr>
          <p:cNvPr id="10" name="Group 18"/>
          <p:cNvGrpSpPr>
            <a:grpSpLocks/>
          </p:cNvGrpSpPr>
          <p:nvPr userDrawn="1"/>
        </p:nvGrpSpPr>
        <p:grpSpPr bwMode="auto">
          <a:xfrm>
            <a:off x="-36513" y="1"/>
            <a:ext cx="2301876" cy="836613"/>
            <a:chOff x="0" y="0"/>
            <a:chExt cx="1392" cy="480"/>
          </a:xfrm>
        </p:grpSpPr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0" y="0"/>
              <a:ext cx="1144" cy="480"/>
            </a:xfrm>
            <a:custGeom>
              <a:avLst/>
              <a:gdLst>
                <a:gd name="T0" fmla="*/ 0 w 1135"/>
                <a:gd name="T1" fmla="*/ 0 h 445"/>
                <a:gd name="T2" fmla="*/ 1144 w 1135"/>
                <a:gd name="T3" fmla="*/ 0 h 445"/>
                <a:gd name="T4" fmla="*/ 869 w 1135"/>
                <a:gd name="T5" fmla="*/ 480 h 445"/>
                <a:gd name="T6" fmla="*/ 0 w 1135"/>
                <a:gd name="T7" fmla="*/ 480 h 445"/>
                <a:gd name="T8" fmla="*/ 0 w 1135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5" h="445">
                  <a:moveTo>
                    <a:pt x="0" y="0"/>
                  </a:moveTo>
                  <a:lnTo>
                    <a:pt x="1135" y="0"/>
                  </a:lnTo>
                  <a:lnTo>
                    <a:pt x="862" y="445"/>
                  </a:lnTo>
                  <a:lnTo>
                    <a:pt x="0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122" y="211"/>
              <a:ext cx="168" cy="151"/>
            </a:xfrm>
            <a:custGeom>
              <a:avLst/>
              <a:gdLst>
                <a:gd name="T0" fmla="*/ 60 w 168"/>
                <a:gd name="T1" fmla="*/ 87 h 151"/>
                <a:gd name="T2" fmla="*/ 73 w 168"/>
                <a:gd name="T3" fmla="*/ 75 h 151"/>
                <a:gd name="T4" fmla="*/ 66 w 168"/>
                <a:gd name="T5" fmla="*/ 62 h 151"/>
                <a:gd name="T6" fmla="*/ 50 w 168"/>
                <a:gd name="T7" fmla="*/ 60 h 151"/>
                <a:gd name="T8" fmla="*/ 42 w 168"/>
                <a:gd name="T9" fmla="*/ 60 h 151"/>
                <a:gd name="T10" fmla="*/ 50 w 168"/>
                <a:gd name="T11" fmla="*/ 47 h 151"/>
                <a:gd name="T12" fmla="*/ 58 w 168"/>
                <a:gd name="T13" fmla="*/ 34 h 151"/>
                <a:gd name="T14" fmla="*/ 46 w 168"/>
                <a:gd name="T15" fmla="*/ 19 h 151"/>
                <a:gd name="T16" fmla="*/ 42 w 168"/>
                <a:gd name="T17" fmla="*/ 32 h 151"/>
                <a:gd name="T18" fmla="*/ 33 w 168"/>
                <a:gd name="T19" fmla="*/ 38 h 151"/>
                <a:gd name="T20" fmla="*/ 31 w 168"/>
                <a:gd name="T21" fmla="*/ 30 h 151"/>
                <a:gd name="T22" fmla="*/ 37 w 168"/>
                <a:gd name="T23" fmla="*/ 20 h 151"/>
                <a:gd name="T24" fmla="*/ 44 w 168"/>
                <a:gd name="T25" fmla="*/ 9 h 151"/>
                <a:gd name="T26" fmla="*/ 25 w 168"/>
                <a:gd name="T27" fmla="*/ 9 h 151"/>
                <a:gd name="T28" fmla="*/ 19 w 168"/>
                <a:gd name="T29" fmla="*/ 20 h 151"/>
                <a:gd name="T30" fmla="*/ 11 w 168"/>
                <a:gd name="T31" fmla="*/ 24 h 151"/>
                <a:gd name="T32" fmla="*/ 8 w 168"/>
                <a:gd name="T33" fmla="*/ 41 h 151"/>
                <a:gd name="T34" fmla="*/ 19 w 168"/>
                <a:gd name="T35" fmla="*/ 47 h 151"/>
                <a:gd name="T36" fmla="*/ 25 w 168"/>
                <a:gd name="T37" fmla="*/ 58 h 151"/>
                <a:gd name="T38" fmla="*/ 17 w 168"/>
                <a:gd name="T39" fmla="*/ 68 h 151"/>
                <a:gd name="T40" fmla="*/ 2 w 168"/>
                <a:gd name="T41" fmla="*/ 77 h 151"/>
                <a:gd name="T42" fmla="*/ 13 w 168"/>
                <a:gd name="T43" fmla="*/ 93 h 151"/>
                <a:gd name="T44" fmla="*/ 11 w 168"/>
                <a:gd name="T45" fmla="*/ 108 h 151"/>
                <a:gd name="T46" fmla="*/ 6 w 168"/>
                <a:gd name="T47" fmla="*/ 123 h 151"/>
                <a:gd name="T48" fmla="*/ 2 w 168"/>
                <a:gd name="T49" fmla="*/ 138 h 151"/>
                <a:gd name="T50" fmla="*/ 19 w 168"/>
                <a:gd name="T51" fmla="*/ 134 h 151"/>
                <a:gd name="T52" fmla="*/ 23 w 168"/>
                <a:gd name="T53" fmla="*/ 119 h 151"/>
                <a:gd name="T54" fmla="*/ 25 w 168"/>
                <a:gd name="T55" fmla="*/ 104 h 151"/>
                <a:gd name="T56" fmla="*/ 50 w 168"/>
                <a:gd name="T57" fmla="*/ 96 h 151"/>
                <a:gd name="T58" fmla="*/ 69 w 168"/>
                <a:gd name="T59" fmla="*/ 5 h 151"/>
                <a:gd name="T60" fmla="*/ 79 w 168"/>
                <a:gd name="T61" fmla="*/ 32 h 151"/>
                <a:gd name="T62" fmla="*/ 73 w 168"/>
                <a:gd name="T63" fmla="*/ 43 h 151"/>
                <a:gd name="T64" fmla="*/ 66 w 168"/>
                <a:gd name="T65" fmla="*/ 53 h 151"/>
                <a:gd name="T66" fmla="*/ 73 w 168"/>
                <a:gd name="T67" fmla="*/ 64 h 151"/>
                <a:gd name="T68" fmla="*/ 81 w 168"/>
                <a:gd name="T69" fmla="*/ 77 h 151"/>
                <a:gd name="T70" fmla="*/ 100 w 168"/>
                <a:gd name="T71" fmla="*/ 74 h 151"/>
                <a:gd name="T72" fmla="*/ 91 w 168"/>
                <a:gd name="T73" fmla="*/ 62 h 151"/>
                <a:gd name="T74" fmla="*/ 83 w 168"/>
                <a:gd name="T75" fmla="*/ 53 h 151"/>
                <a:gd name="T76" fmla="*/ 91 w 168"/>
                <a:gd name="T77" fmla="*/ 43 h 151"/>
                <a:gd name="T78" fmla="*/ 98 w 168"/>
                <a:gd name="T79" fmla="*/ 32 h 151"/>
                <a:gd name="T80" fmla="*/ 116 w 168"/>
                <a:gd name="T81" fmla="*/ 26 h 151"/>
                <a:gd name="T82" fmla="*/ 110 w 168"/>
                <a:gd name="T83" fmla="*/ 38 h 151"/>
                <a:gd name="T84" fmla="*/ 100 w 168"/>
                <a:gd name="T85" fmla="*/ 49 h 151"/>
                <a:gd name="T86" fmla="*/ 102 w 168"/>
                <a:gd name="T87" fmla="*/ 58 h 151"/>
                <a:gd name="T88" fmla="*/ 110 w 168"/>
                <a:gd name="T89" fmla="*/ 66 h 151"/>
                <a:gd name="T90" fmla="*/ 118 w 168"/>
                <a:gd name="T91" fmla="*/ 81 h 151"/>
                <a:gd name="T92" fmla="*/ 133 w 168"/>
                <a:gd name="T93" fmla="*/ 72 h 151"/>
                <a:gd name="T94" fmla="*/ 124 w 168"/>
                <a:gd name="T95" fmla="*/ 60 h 151"/>
                <a:gd name="T96" fmla="*/ 118 w 168"/>
                <a:gd name="T97" fmla="*/ 51 h 151"/>
                <a:gd name="T98" fmla="*/ 127 w 168"/>
                <a:gd name="T99" fmla="*/ 41 h 151"/>
                <a:gd name="T100" fmla="*/ 133 w 168"/>
                <a:gd name="T101" fmla="*/ 30 h 151"/>
                <a:gd name="T102" fmla="*/ 145 w 168"/>
                <a:gd name="T103" fmla="*/ 30 h 151"/>
                <a:gd name="T104" fmla="*/ 139 w 168"/>
                <a:gd name="T105" fmla="*/ 43 h 151"/>
                <a:gd name="T106" fmla="*/ 135 w 168"/>
                <a:gd name="T107" fmla="*/ 55 h 151"/>
                <a:gd name="T108" fmla="*/ 143 w 168"/>
                <a:gd name="T109" fmla="*/ 64 h 151"/>
                <a:gd name="T110" fmla="*/ 151 w 168"/>
                <a:gd name="T111" fmla="*/ 77 h 151"/>
                <a:gd name="T112" fmla="*/ 166 w 168"/>
                <a:gd name="T113" fmla="*/ 74 h 151"/>
                <a:gd name="T114" fmla="*/ 158 w 168"/>
                <a:gd name="T115" fmla="*/ 60 h 151"/>
                <a:gd name="T116" fmla="*/ 151 w 168"/>
                <a:gd name="T117" fmla="*/ 51 h 151"/>
                <a:gd name="T118" fmla="*/ 160 w 168"/>
                <a:gd name="T119" fmla="*/ 38 h 151"/>
                <a:gd name="T120" fmla="*/ 166 w 168"/>
                <a:gd name="T121" fmla="*/ 28 h 151"/>
                <a:gd name="T122" fmla="*/ 129 w 168"/>
                <a:gd name="T123" fmla="*/ 102 h 1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8" h="151">
                  <a:moveTo>
                    <a:pt x="31" y="85"/>
                  </a:moveTo>
                  <a:lnTo>
                    <a:pt x="31" y="151"/>
                  </a:lnTo>
                  <a:lnTo>
                    <a:pt x="48" y="151"/>
                  </a:lnTo>
                  <a:lnTo>
                    <a:pt x="48" y="83"/>
                  </a:lnTo>
                  <a:lnTo>
                    <a:pt x="58" y="81"/>
                  </a:lnTo>
                  <a:lnTo>
                    <a:pt x="58" y="83"/>
                  </a:lnTo>
                  <a:lnTo>
                    <a:pt x="58" y="85"/>
                  </a:lnTo>
                  <a:lnTo>
                    <a:pt x="60" y="87"/>
                  </a:lnTo>
                  <a:lnTo>
                    <a:pt x="60" y="89"/>
                  </a:lnTo>
                  <a:lnTo>
                    <a:pt x="75" y="85"/>
                  </a:lnTo>
                  <a:lnTo>
                    <a:pt x="75" y="83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3" y="79"/>
                  </a:lnTo>
                  <a:lnTo>
                    <a:pt x="73" y="77"/>
                  </a:lnTo>
                  <a:lnTo>
                    <a:pt x="73" y="75"/>
                  </a:lnTo>
                  <a:lnTo>
                    <a:pt x="71" y="75"/>
                  </a:lnTo>
                  <a:lnTo>
                    <a:pt x="71" y="74"/>
                  </a:lnTo>
                  <a:lnTo>
                    <a:pt x="71" y="72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9" y="66"/>
                  </a:lnTo>
                  <a:lnTo>
                    <a:pt x="66" y="64"/>
                  </a:lnTo>
                  <a:lnTo>
                    <a:pt x="66" y="62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4" y="56"/>
                  </a:lnTo>
                  <a:lnTo>
                    <a:pt x="62" y="55"/>
                  </a:lnTo>
                  <a:lnTo>
                    <a:pt x="62" y="53"/>
                  </a:lnTo>
                  <a:lnTo>
                    <a:pt x="48" y="58"/>
                  </a:lnTo>
                  <a:lnTo>
                    <a:pt x="48" y="60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52" y="66"/>
                  </a:lnTo>
                  <a:lnTo>
                    <a:pt x="33" y="68"/>
                  </a:lnTo>
                  <a:lnTo>
                    <a:pt x="35" y="66"/>
                  </a:lnTo>
                  <a:lnTo>
                    <a:pt x="37" y="64"/>
                  </a:lnTo>
                  <a:lnTo>
                    <a:pt x="40" y="62"/>
                  </a:lnTo>
                  <a:lnTo>
                    <a:pt x="42" y="60"/>
                  </a:lnTo>
                  <a:lnTo>
                    <a:pt x="42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48" y="51"/>
                  </a:lnTo>
                  <a:lnTo>
                    <a:pt x="50" y="49"/>
                  </a:lnTo>
                  <a:lnTo>
                    <a:pt x="50" y="47"/>
                  </a:lnTo>
                  <a:lnTo>
                    <a:pt x="52" y="45"/>
                  </a:lnTo>
                  <a:lnTo>
                    <a:pt x="52" y="43"/>
                  </a:lnTo>
                  <a:lnTo>
                    <a:pt x="54" y="41"/>
                  </a:lnTo>
                  <a:lnTo>
                    <a:pt x="54" y="39"/>
                  </a:lnTo>
                  <a:lnTo>
                    <a:pt x="56" y="39"/>
                  </a:lnTo>
                  <a:lnTo>
                    <a:pt x="56" y="38"/>
                  </a:lnTo>
                  <a:lnTo>
                    <a:pt x="56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60" y="30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46" y="19"/>
                  </a:lnTo>
                  <a:lnTo>
                    <a:pt x="46" y="20"/>
                  </a:lnTo>
                  <a:lnTo>
                    <a:pt x="46" y="22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0" y="34"/>
                  </a:lnTo>
                  <a:lnTo>
                    <a:pt x="40" y="36"/>
                  </a:lnTo>
                  <a:lnTo>
                    <a:pt x="37" y="38"/>
                  </a:lnTo>
                  <a:lnTo>
                    <a:pt x="37" y="39"/>
                  </a:lnTo>
                  <a:lnTo>
                    <a:pt x="35" y="41"/>
                  </a:lnTo>
                  <a:lnTo>
                    <a:pt x="35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1" y="38"/>
                  </a:lnTo>
                  <a:lnTo>
                    <a:pt x="29" y="38"/>
                  </a:lnTo>
                  <a:lnTo>
                    <a:pt x="29" y="36"/>
                  </a:lnTo>
                  <a:lnTo>
                    <a:pt x="27" y="36"/>
                  </a:lnTo>
                  <a:lnTo>
                    <a:pt x="29" y="34"/>
                  </a:lnTo>
                  <a:lnTo>
                    <a:pt x="29" y="32"/>
                  </a:lnTo>
                  <a:lnTo>
                    <a:pt x="31" y="32"/>
                  </a:lnTo>
                  <a:lnTo>
                    <a:pt x="31" y="30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5" y="22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7" y="19"/>
                  </a:lnTo>
                  <a:lnTo>
                    <a:pt x="37" y="17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2" y="9"/>
                  </a:lnTo>
                  <a:lnTo>
                    <a:pt x="44" y="9"/>
                  </a:lnTo>
                  <a:lnTo>
                    <a:pt x="44" y="7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5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3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1" y="15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20"/>
                  </a:lnTo>
                  <a:lnTo>
                    <a:pt x="19" y="22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1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6" y="39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9" y="47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23" y="51"/>
                  </a:lnTo>
                  <a:lnTo>
                    <a:pt x="25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6"/>
                  </a:lnTo>
                  <a:lnTo>
                    <a:pt x="25" y="58"/>
                  </a:lnTo>
                  <a:lnTo>
                    <a:pt x="23" y="58"/>
                  </a:lnTo>
                  <a:lnTo>
                    <a:pt x="23" y="60"/>
                  </a:lnTo>
                  <a:lnTo>
                    <a:pt x="21" y="60"/>
                  </a:lnTo>
                  <a:lnTo>
                    <a:pt x="21" y="62"/>
                  </a:lnTo>
                  <a:lnTo>
                    <a:pt x="19" y="64"/>
                  </a:lnTo>
                  <a:lnTo>
                    <a:pt x="19" y="66"/>
                  </a:lnTo>
                  <a:lnTo>
                    <a:pt x="17" y="66"/>
                  </a:lnTo>
                  <a:lnTo>
                    <a:pt x="17" y="68"/>
                  </a:lnTo>
                  <a:lnTo>
                    <a:pt x="15" y="68"/>
                  </a:lnTo>
                  <a:lnTo>
                    <a:pt x="15" y="70"/>
                  </a:lnTo>
                  <a:lnTo>
                    <a:pt x="13" y="70"/>
                  </a:lnTo>
                  <a:lnTo>
                    <a:pt x="0" y="72"/>
                  </a:lnTo>
                  <a:lnTo>
                    <a:pt x="2" y="72"/>
                  </a:lnTo>
                  <a:lnTo>
                    <a:pt x="2" y="74"/>
                  </a:lnTo>
                  <a:lnTo>
                    <a:pt x="2" y="75"/>
                  </a:lnTo>
                  <a:lnTo>
                    <a:pt x="2" y="77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4" y="81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31" y="85"/>
                  </a:lnTo>
                  <a:close/>
                  <a:moveTo>
                    <a:pt x="13" y="93"/>
                  </a:moveTo>
                  <a:lnTo>
                    <a:pt x="11" y="94"/>
                  </a:lnTo>
                  <a:lnTo>
                    <a:pt x="11" y="96"/>
                  </a:lnTo>
                  <a:lnTo>
                    <a:pt x="11" y="98"/>
                  </a:lnTo>
                  <a:lnTo>
                    <a:pt x="11" y="100"/>
                  </a:lnTo>
                  <a:lnTo>
                    <a:pt x="11" y="102"/>
                  </a:lnTo>
                  <a:lnTo>
                    <a:pt x="11" y="104"/>
                  </a:lnTo>
                  <a:lnTo>
                    <a:pt x="11" y="106"/>
                  </a:lnTo>
                  <a:lnTo>
                    <a:pt x="11" y="108"/>
                  </a:lnTo>
                  <a:lnTo>
                    <a:pt x="8" y="110"/>
                  </a:lnTo>
                  <a:lnTo>
                    <a:pt x="8" y="112"/>
                  </a:lnTo>
                  <a:lnTo>
                    <a:pt x="8" y="113"/>
                  </a:lnTo>
                  <a:lnTo>
                    <a:pt x="8" y="115"/>
                  </a:lnTo>
                  <a:lnTo>
                    <a:pt x="8" y="117"/>
                  </a:lnTo>
                  <a:lnTo>
                    <a:pt x="6" y="119"/>
                  </a:lnTo>
                  <a:lnTo>
                    <a:pt x="6" y="121"/>
                  </a:lnTo>
                  <a:lnTo>
                    <a:pt x="6" y="123"/>
                  </a:lnTo>
                  <a:lnTo>
                    <a:pt x="6" y="125"/>
                  </a:lnTo>
                  <a:lnTo>
                    <a:pt x="4" y="127"/>
                  </a:lnTo>
                  <a:lnTo>
                    <a:pt x="4" y="129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2" y="134"/>
                  </a:lnTo>
                  <a:lnTo>
                    <a:pt x="2" y="136"/>
                  </a:lnTo>
                  <a:lnTo>
                    <a:pt x="2" y="138"/>
                  </a:lnTo>
                  <a:lnTo>
                    <a:pt x="0" y="140"/>
                  </a:lnTo>
                  <a:lnTo>
                    <a:pt x="17" y="144"/>
                  </a:lnTo>
                  <a:lnTo>
                    <a:pt x="17" y="142"/>
                  </a:lnTo>
                  <a:lnTo>
                    <a:pt x="17" y="140"/>
                  </a:lnTo>
                  <a:lnTo>
                    <a:pt x="17" y="138"/>
                  </a:lnTo>
                  <a:lnTo>
                    <a:pt x="19" y="138"/>
                  </a:lnTo>
                  <a:lnTo>
                    <a:pt x="19" y="136"/>
                  </a:lnTo>
                  <a:lnTo>
                    <a:pt x="19" y="134"/>
                  </a:lnTo>
                  <a:lnTo>
                    <a:pt x="19" y="132"/>
                  </a:lnTo>
                  <a:lnTo>
                    <a:pt x="21" y="130"/>
                  </a:lnTo>
                  <a:lnTo>
                    <a:pt x="21" y="129"/>
                  </a:lnTo>
                  <a:lnTo>
                    <a:pt x="21" y="127"/>
                  </a:lnTo>
                  <a:lnTo>
                    <a:pt x="21" y="125"/>
                  </a:lnTo>
                  <a:lnTo>
                    <a:pt x="23" y="123"/>
                  </a:lnTo>
                  <a:lnTo>
                    <a:pt x="23" y="121"/>
                  </a:lnTo>
                  <a:lnTo>
                    <a:pt x="23" y="119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5" y="108"/>
                  </a:lnTo>
                  <a:lnTo>
                    <a:pt x="25" y="106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13" y="93"/>
                  </a:lnTo>
                  <a:close/>
                  <a:moveTo>
                    <a:pt x="66" y="93"/>
                  </a:moveTo>
                  <a:lnTo>
                    <a:pt x="50" y="96"/>
                  </a:lnTo>
                  <a:lnTo>
                    <a:pt x="56" y="132"/>
                  </a:lnTo>
                  <a:lnTo>
                    <a:pt x="71" y="129"/>
                  </a:lnTo>
                  <a:lnTo>
                    <a:pt x="66" y="93"/>
                  </a:lnTo>
                  <a:close/>
                  <a:moveTo>
                    <a:pt x="69" y="5"/>
                  </a:moveTo>
                  <a:lnTo>
                    <a:pt x="69" y="20"/>
                  </a:lnTo>
                  <a:lnTo>
                    <a:pt x="166" y="20"/>
                  </a:lnTo>
                  <a:lnTo>
                    <a:pt x="166" y="5"/>
                  </a:lnTo>
                  <a:lnTo>
                    <a:pt x="69" y="5"/>
                  </a:lnTo>
                  <a:close/>
                  <a:moveTo>
                    <a:pt x="83" y="22"/>
                  </a:moveTo>
                  <a:lnTo>
                    <a:pt x="83" y="24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1" y="30"/>
                  </a:lnTo>
                  <a:lnTo>
                    <a:pt x="79" y="30"/>
                  </a:lnTo>
                  <a:lnTo>
                    <a:pt x="79" y="32"/>
                  </a:lnTo>
                  <a:lnTo>
                    <a:pt x="79" y="34"/>
                  </a:lnTo>
                  <a:lnTo>
                    <a:pt x="77" y="34"/>
                  </a:lnTo>
                  <a:lnTo>
                    <a:pt x="77" y="36"/>
                  </a:lnTo>
                  <a:lnTo>
                    <a:pt x="77" y="38"/>
                  </a:lnTo>
                  <a:lnTo>
                    <a:pt x="75" y="39"/>
                  </a:lnTo>
                  <a:lnTo>
                    <a:pt x="75" y="41"/>
                  </a:lnTo>
                  <a:lnTo>
                    <a:pt x="73" y="41"/>
                  </a:lnTo>
                  <a:lnTo>
                    <a:pt x="73" y="43"/>
                  </a:lnTo>
                  <a:lnTo>
                    <a:pt x="73" y="45"/>
                  </a:lnTo>
                  <a:lnTo>
                    <a:pt x="71" y="45"/>
                  </a:lnTo>
                  <a:lnTo>
                    <a:pt x="71" y="47"/>
                  </a:lnTo>
                  <a:lnTo>
                    <a:pt x="69" y="47"/>
                  </a:lnTo>
                  <a:lnTo>
                    <a:pt x="69" y="49"/>
                  </a:lnTo>
                  <a:lnTo>
                    <a:pt x="69" y="51"/>
                  </a:lnTo>
                  <a:lnTo>
                    <a:pt x="66" y="51"/>
                  </a:lnTo>
                  <a:lnTo>
                    <a:pt x="66" y="53"/>
                  </a:lnTo>
                  <a:lnTo>
                    <a:pt x="66" y="55"/>
                  </a:lnTo>
                  <a:lnTo>
                    <a:pt x="66" y="56"/>
                  </a:lnTo>
                  <a:lnTo>
                    <a:pt x="69" y="56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62"/>
                  </a:lnTo>
                  <a:lnTo>
                    <a:pt x="73" y="62"/>
                  </a:lnTo>
                  <a:lnTo>
                    <a:pt x="73" y="64"/>
                  </a:lnTo>
                  <a:lnTo>
                    <a:pt x="75" y="66"/>
                  </a:lnTo>
                  <a:lnTo>
                    <a:pt x="75" y="68"/>
                  </a:lnTo>
                  <a:lnTo>
                    <a:pt x="77" y="68"/>
                  </a:lnTo>
                  <a:lnTo>
                    <a:pt x="77" y="70"/>
                  </a:lnTo>
                  <a:lnTo>
                    <a:pt x="79" y="72"/>
                  </a:lnTo>
                  <a:lnTo>
                    <a:pt x="79" y="74"/>
                  </a:lnTo>
                  <a:lnTo>
                    <a:pt x="81" y="75"/>
                  </a:lnTo>
                  <a:lnTo>
                    <a:pt x="81" y="77"/>
                  </a:lnTo>
                  <a:lnTo>
                    <a:pt x="83" y="77"/>
                  </a:lnTo>
                  <a:lnTo>
                    <a:pt x="83" y="79"/>
                  </a:lnTo>
                  <a:lnTo>
                    <a:pt x="83" y="81"/>
                  </a:lnTo>
                  <a:lnTo>
                    <a:pt x="85" y="81"/>
                  </a:lnTo>
                  <a:lnTo>
                    <a:pt x="85" y="83"/>
                  </a:lnTo>
                  <a:lnTo>
                    <a:pt x="85" y="85"/>
                  </a:lnTo>
                  <a:lnTo>
                    <a:pt x="100" y="75"/>
                  </a:lnTo>
                  <a:lnTo>
                    <a:pt x="100" y="74"/>
                  </a:lnTo>
                  <a:lnTo>
                    <a:pt x="98" y="72"/>
                  </a:lnTo>
                  <a:lnTo>
                    <a:pt x="98" y="70"/>
                  </a:lnTo>
                  <a:lnTo>
                    <a:pt x="95" y="70"/>
                  </a:lnTo>
                  <a:lnTo>
                    <a:pt x="95" y="68"/>
                  </a:lnTo>
                  <a:lnTo>
                    <a:pt x="93" y="66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2"/>
                  </a:lnTo>
                  <a:lnTo>
                    <a:pt x="89" y="60"/>
                  </a:lnTo>
                  <a:lnTo>
                    <a:pt x="89" y="58"/>
                  </a:lnTo>
                  <a:lnTo>
                    <a:pt x="87" y="58"/>
                  </a:lnTo>
                  <a:lnTo>
                    <a:pt x="87" y="56"/>
                  </a:lnTo>
                  <a:lnTo>
                    <a:pt x="85" y="56"/>
                  </a:lnTo>
                  <a:lnTo>
                    <a:pt x="85" y="55"/>
                  </a:lnTo>
                  <a:lnTo>
                    <a:pt x="83" y="55"/>
                  </a:lnTo>
                  <a:lnTo>
                    <a:pt x="83" y="53"/>
                  </a:lnTo>
                  <a:lnTo>
                    <a:pt x="85" y="53"/>
                  </a:lnTo>
                  <a:lnTo>
                    <a:pt x="85" y="51"/>
                  </a:lnTo>
                  <a:lnTo>
                    <a:pt x="87" y="51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89" y="47"/>
                  </a:lnTo>
                  <a:lnTo>
                    <a:pt x="89" y="45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3" y="39"/>
                  </a:lnTo>
                  <a:lnTo>
                    <a:pt x="93" y="38"/>
                  </a:lnTo>
                  <a:lnTo>
                    <a:pt x="95" y="38"/>
                  </a:lnTo>
                  <a:lnTo>
                    <a:pt x="95" y="36"/>
                  </a:lnTo>
                  <a:lnTo>
                    <a:pt x="95" y="34"/>
                  </a:lnTo>
                  <a:lnTo>
                    <a:pt x="98" y="34"/>
                  </a:lnTo>
                  <a:lnTo>
                    <a:pt x="98" y="32"/>
                  </a:lnTo>
                  <a:lnTo>
                    <a:pt x="98" y="30"/>
                  </a:lnTo>
                  <a:lnTo>
                    <a:pt x="100" y="30"/>
                  </a:lnTo>
                  <a:lnTo>
                    <a:pt x="100" y="28"/>
                  </a:lnTo>
                  <a:lnTo>
                    <a:pt x="83" y="22"/>
                  </a:lnTo>
                  <a:close/>
                  <a:moveTo>
                    <a:pt x="118" y="20"/>
                  </a:moveTo>
                  <a:lnTo>
                    <a:pt x="118" y="22"/>
                  </a:lnTo>
                  <a:lnTo>
                    <a:pt x="118" y="24"/>
                  </a:lnTo>
                  <a:lnTo>
                    <a:pt x="116" y="26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2" y="32"/>
                  </a:lnTo>
                  <a:lnTo>
                    <a:pt x="112" y="34"/>
                  </a:lnTo>
                  <a:lnTo>
                    <a:pt x="112" y="36"/>
                  </a:lnTo>
                  <a:lnTo>
                    <a:pt x="110" y="36"/>
                  </a:lnTo>
                  <a:lnTo>
                    <a:pt x="110" y="38"/>
                  </a:lnTo>
                  <a:lnTo>
                    <a:pt x="108" y="39"/>
                  </a:lnTo>
                  <a:lnTo>
                    <a:pt x="108" y="41"/>
                  </a:lnTo>
                  <a:lnTo>
                    <a:pt x="106" y="41"/>
                  </a:lnTo>
                  <a:lnTo>
                    <a:pt x="106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2" y="47"/>
                  </a:lnTo>
                  <a:lnTo>
                    <a:pt x="100" y="49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5"/>
                  </a:lnTo>
                  <a:lnTo>
                    <a:pt x="100" y="56"/>
                  </a:lnTo>
                  <a:lnTo>
                    <a:pt x="102" y="56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4" y="60"/>
                  </a:lnTo>
                  <a:lnTo>
                    <a:pt x="106" y="60"/>
                  </a:lnTo>
                  <a:lnTo>
                    <a:pt x="106" y="62"/>
                  </a:lnTo>
                  <a:lnTo>
                    <a:pt x="106" y="64"/>
                  </a:lnTo>
                  <a:lnTo>
                    <a:pt x="108" y="64"/>
                  </a:lnTo>
                  <a:lnTo>
                    <a:pt x="108" y="66"/>
                  </a:lnTo>
                  <a:lnTo>
                    <a:pt x="110" y="66"/>
                  </a:lnTo>
                  <a:lnTo>
                    <a:pt x="110" y="68"/>
                  </a:lnTo>
                  <a:lnTo>
                    <a:pt x="112" y="7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5"/>
                  </a:lnTo>
                  <a:lnTo>
                    <a:pt x="116" y="77"/>
                  </a:lnTo>
                  <a:lnTo>
                    <a:pt x="118" y="79"/>
                  </a:lnTo>
                  <a:lnTo>
                    <a:pt x="118" y="81"/>
                  </a:lnTo>
                  <a:lnTo>
                    <a:pt x="120" y="81"/>
                  </a:lnTo>
                  <a:lnTo>
                    <a:pt x="120" y="83"/>
                  </a:lnTo>
                  <a:lnTo>
                    <a:pt x="120" y="85"/>
                  </a:lnTo>
                  <a:lnTo>
                    <a:pt x="122" y="85"/>
                  </a:lnTo>
                  <a:lnTo>
                    <a:pt x="135" y="75"/>
                  </a:lnTo>
                  <a:lnTo>
                    <a:pt x="135" y="74"/>
                  </a:lnTo>
                  <a:lnTo>
                    <a:pt x="133" y="74"/>
                  </a:lnTo>
                  <a:lnTo>
                    <a:pt x="133" y="72"/>
                  </a:lnTo>
                  <a:lnTo>
                    <a:pt x="131" y="70"/>
                  </a:lnTo>
                  <a:lnTo>
                    <a:pt x="131" y="68"/>
                  </a:lnTo>
                  <a:lnTo>
                    <a:pt x="129" y="68"/>
                  </a:lnTo>
                  <a:lnTo>
                    <a:pt x="129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4" y="62"/>
                  </a:lnTo>
                  <a:lnTo>
                    <a:pt x="124" y="60"/>
                  </a:lnTo>
                  <a:lnTo>
                    <a:pt x="122" y="60"/>
                  </a:lnTo>
                  <a:lnTo>
                    <a:pt x="122" y="58"/>
                  </a:lnTo>
                  <a:lnTo>
                    <a:pt x="120" y="56"/>
                  </a:lnTo>
                  <a:lnTo>
                    <a:pt x="118" y="55"/>
                  </a:lnTo>
                  <a:lnTo>
                    <a:pt x="118" y="53"/>
                  </a:lnTo>
                  <a:lnTo>
                    <a:pt x="116" y="53"/>
                  </a:lnTo>
                  <a:lnTo>
                    <a:pt x="116" y="51"/>
                  </a:lnTo>
                  <a:lnTo>
                    <a:pt x="118" y="51"/>
                  </a:lnTo>
                  <a:lnTo>
                    <a:pt x="118" y="49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2" y="47"/>
                  </a:lnTo>
                  <a:lnTo>
                    <a:pt x="122" y="45"/>
                  </a:lnTo>
                  <a:lnTo>
                    <a:pt x="124" y="43"/>
                  </a:lnTo>
                  <a:lnTo>
                    <a:pt x="124" y="41"/>
                  </a:lnTo>
                  <a:lnTo>
                    <a:pt x="127" y="41"/>
                  </a:lnTo>
                  <a:lnTo>
                    <a:pt x="127" y="39"/>
                  </a:lnTo>
                  <a:lnTo>
                    <a:pt x="129" y="39"/>
                  </a:lnTo>
                  <a:lnTo>
                    <a:pt x="129" y="38"/>
                  </a:lnTo>
                  <a:lnTo>
                    <a:pt x="129" y="36"/>
                  </a:lnTo>
                  <a:lnTo>
                    <a:pt x="131" y="36"/>
                  </a:lnTo>
                  <a:lnTo>
                    <a:pt x="131" y="34"/>
                  </a:lnTo>
                  <a:lnTo>
                    <a:pt x="133" y="32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18" y="20"/>
                  </a:lnTo>
                  <a:close/>
                  <a:moveTo>
                    <a:pt x="149" y="22"/>
                  </a:moveTo>
                  <a:lnTo>
                    <a:pt x="149" y="24"/>
                  </a:lnTo>
                  <a:lnTo>
                    <a:pt x="147" y="26"/>
                  </a:lnTo>
                  <a:lnTo>
                    <a:pt x="147" y="28"/>
                  </a:lnTo>
                  <a:lnTo>
                    <a:pt x="147" y="30"/>
                  </a:lnTo>
                  <a:lnTo>
                    <a:pt x="145" y="30"/>
                  </a:lnTo>
                  <a:lnTo>
                    <a:pt x="145" y="32"/>
                  </a:lnTo>
                  <a:lnTo>
                    <a:pt x="145" y="34"/>
                  </a:lnTo>
                  <a:lnTo>
                    <a:pt x="143" y="36"/>
                  </a:lnTo>
                  <a:lnTo>
                    <a:pt x="143" y="38"/>
                  </a:lnTo>
                  <a:lnTo>
                    <a:pt x="141" y="39"/>
                  </a:lnTo>
                  <a:lnTo>
                    <a:pt x="141" y="41"/>
                  </a:lnTo>
                  <a:lnTo>
                    <a:pt x="139" y="41"/>
                  </a:lnTo>
                  <a:lnTo>
                    <a:pt x="139" y="43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7" y="47"/>
                  </a:lnTo>
                  <a:lnTo>
                    <a:pt x="135" y="49"/>
                  </a:lnTo>
                  <a:lnTo>
                    <a:pt x="133" y="51"/>
                  </a:lnTo>
                  <a:lnTo>
                    <a:pt x="133" y="53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5" y="56"/>
                  </a:lnTo>
                  <a:lnTo>
                    <a:pt x="137" y="56"/>
                  </a:lnTo>
                  <a:lnTo>
                    <a:pt x="137" y="58"/>
                  </a:lnTo>
                  <a:lnTo>
                    <a:pt x="139" y="58"/>
                  </a:lnTo>
                  <a:lnTo>
                    <a:pt x="139" y="60"/>
                  </a:lnTo>
                  <a:lnTo>
                    <a:pt x="141" y="62"/>
                  </a:lnTo>
                  <a:lnTo>
                    <a:pt x="141" y="64"/>
                  </a:lnTo>
                  <a:lnTo>
                    <a:pt x="143" y="64"/>
                  </a:lnTo>
                  <a:lnTo>
                    <a:pt x="143" y="66"/>
                  </a:lnTo>
                  <a:lnTo>
                    <a:pt x="145" y="68"/>
                  </a:lnTo>
                  <a:lnTo>
                    <a:pt x="145" y="70"/>
                  </a:lnTo>
                  <a:lnTo>
                    <a:pt x="147" y="72"/>
                  </a:lnTo>
                  <a:lnTo>
                    <a:pt x="147" y="74"/>
                  </a:lnTo>
                  <a:lnTo>
                    <a:pt x="149" y="75"/>
                  </a:lnTo>
                  <a:lnTo>
                    <a:pt x="149" y="77"/>
                  </a:lnTo>
                  <a:lnTo>
                    <a:pt x="151" y="77"/>
                  </a:lnTo>
                  <a:lnTo>
                    <a:pt x="151" y="79"/>
                  </a:lnTo>
                  <a:lnTo>
                    <a:pt x="151" y="81"/>
                  </a:lnTo>
                  <a:lnTo>
                    <a:pt x="153" y="81"/>
                  </a:lnTo>
                  <a:lnTo>
                    <a:pt x="153" y="83"/>
                  </a:lnTo>
                  <a:lnTo>
                    <a:pt x="153" y="85"/>
                  </a:lnTo>
                  <a:lnTo>
                    <a:pt x="168" y="75"/>
                  </a:lnTo>
                  <a:lnTo>
                    <a:pt x="168" y="74"/>
                  </a:lnTo>
                  <a:lnTo>
                    <a:pt x="166" y="74"/>
                  </a:lnTo>
                  <a:lnTo>
                    <a:pt x="166" y="72"/>
                  </a:lnTo>
                  <a:lnTo>
                    <a:pt x="164" y="70"/>
                  </a:lnTo>
                  <a:lnTo>
                    <a:pt x="164" y="68"/>
                  </a:lnTo>
                  <a:lnTo>
                    <a:pt x="162" y="66"/>
                  </a:lnTo>
                  <a:lnTo>
                    <a:pt x="162" y="64"/>
                  </a:lnTo>
                  <a:lnTo>
                    <a:pt x="160" y="64"/>
                  </a:lnTo>
                  <a:lnTo>
                    <a:pt x="160" y="62"/>
                  </a:lnTo>
                  <a:lnTo>
                    <a:pt x="158" y="60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6" y="56"/>
                  </a:lnTo>
                  <a:lnTo>
                    <a:pt x="153" y="56"/>
                  </a:lnTo>
                  <a:lnTo>
                    <a:pt x="153" y="55"/>
                  </a:lnTo>
                  <a:lnTo>
                    <a:pt x="151" y="55"/>
                  </a:lnTo>
                  <a:lnTo>
                    <a:pt x="151" y="53"/>
                  </a:lnTo>
                  <a:lnTo>
                    <a:pt x="151" y="51"/>
                  </a:lnTo>
                  <a:lnTo>
                    <a:pt x="153" y="49"/>
                  </a:lnTo>
                  <a:lnTo>
                    <a:pt x="153" y="47"/>
                  </a:lnTo>
                  <a:lnTo>
                    <a:pt x="156" y="47"/>
                  </a:lnTo>
                  <a:lnTo>
                    <a:pt x="156" y="45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60" y="39"/>
                  </a:lnTo>
                  <a:lnTo>
                    <a:pt x="160" y="38"/>
                  </a:lnTo>
                  <a:lnTo>
                    <a:pt x="162" y="38"/>
                  </a:lnTo>
                  <a:lnTo>
                    <a:pt x="162" y="36"/>
                  </a:lnTo>
                  <a:lnTo>
                    <a:pt x="162" y="34"/>
                  </a:lnTo>
                  <a:lnTo>
                    <a:pt x="164" y="34"/>
                  </a:lnTo>
                  <a:lnTo>
                    <a:pt x="164" y="32"/>
                  </a:lnTo>
                  <a:lnTo>
                    <a:pt x="164" y="30"/>
                  </a:lnTo>
                  <a:lnTo>
                    <a:pt x="166" y="30"/>
                  </a:lnTo>
                  <a:lnTo>
                    <a:pt x="166" y="28"/>
                  </a:lnTo>
                  <a:lnTo>
                    <a:pt x="149" y="22"/>
                  </a:lnTo>
                  <a:close/>
                  <a:moveTo>
                    <a:pt x="110" y="134"/>
                  </a:moveTo>
                  <a:lnTo>
                    <a:pt x="66" y="134"/>
                  </a:lnTo>
                  <a:lnTo>
                    <a:pt x="66" y="149"/>
                  </a:lnTo>
                  <a:lnTo>
                    <a:pt x="168" y="149"/>
                  </a:lnTo>
                  <a:lnTo>
                    <a:pt x="168" y="134"/>
                  </a:lnTo>
                  <a:lnTo>
                    <a:pt x="129" y="134"/>
                  </a:lnTo>
                  <a:lnTo>
                    <a:pt x="129" y="102"/>
                  </a:lnTo>
                  <a:lnTo>
                    <a:pt x="166" y="102"/>
                  </a:lnTo>
                  <a:lnTo>
                    <a:pt x="166" y="87"/>
                  </a:lnTo>
                  <a:lnTo>
                    <a:pt x="75" y="87"/>
                  </a:lnTo>
                  <a:lnTo>
                    <a:pt x="75" y="102"/>
                  </a:lnTo>
                  <a:lnTo>
                    <a:pt x="110" y="102"/>
                  </a:lnTo>
                  <a:lnTo>
                    <a:pt x="110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89" y="212"/>
              <a:ext cx="172" cy="152"/>
            </a:xfrm>
            <a:custGeom>
              <a:avLst/>
              <a:gdLst>
                <a:gd name="T0" fmla="*/ 33 w 172"/>
                <a:gd name="T1" fmla="*/ 14 h 152"/>
                <a:gd name="T2" fmla="*/ 23 w 172"/>
                <a:gd name="T3" fmla="*/ 4 h 152"/>
                <a:gd name="T4" fmla="*/ 9 w 172"/>
                <a:gd name="T5" fmla="*/ 18 h 152"/>
                <a:gd name="T6" fmla="*/ 19 w 172"/>
                <a:gd name="T7" fmla="*/ 25 h 152"/>
                <a:gd name="T8" fmla="*/ 27 w 172"/>
                <a:gd name="T9" fmla="*/ 33 h 152"/>
                <a:gd name="T10" fmla="*/ 29 w 172"/>
                <a:gd name="T11" fmla="*/ 54 h 152"/>
                <a:gd name="T12" fmla="*/ 19 w 172"/>
                <a:gd name="T13" fmla="*/ 44 h 152"/>
                <a:gd name="T14" fmla="*/ 7 w 172"/>
                <a:gd name="T15" fmla="*/ 57 h 152"/>
                <a:gd name="T16" fmla="*/ 17 w 172"/>
                <a:gd name="T17" fmla="*/ 65 h 152"/>
                <a:gd name="T18" fmla="*/ 15 w 172"/>
                <a:gd name="T19" fmla="*/ 118 h 152"/>
                <a:gd name="T20" fmla="*/ 9 w 172"/>
                <a:gd name="T21" fmla="*/ 129 h 152"/>
                <a:gd name="T22" fmla="*/ 2 w 172"/>
                <a:gd name="T23" fmla="*/ 141 h 152"/>
                <a:gd name="T24" fmla="*/ 25 w 172"/>
                <a:gd name="T25" fmla="*/ 139 h 152"/>
                <a:gd name="T26" fmla="*/ 31 w 172"/>
                <a:gd name="T27" fmla="*/ 124 h 152"/>
                <a:gd name="T28" fmla="*/ 36 w 172"/>
                <a:gd name="T29" fmla="*/ 107 h 152"/>
                <a:gd name="T30" fmla="*/ 42 w 172"/>
                <a:gd name="T31" fmla="*/ 88 h 152"/>
                <a:gd name="T32" fmla="*/ 23 w 172"/>
                <a:gd name="T33" fmla="*/ 95 h 152"/>
                <a:gd name="T34" fmla="*/ 19 w 172"/>
                <a:gd name="T35" fmla="*/ 109 h 152"/>
                <a:gd name="T36" fmla="*/ 143 w 172"/>
                <a:gd name="T37" fmla="*/ 46 h 152"/>
                <a:gd name="T38" fmla="*/ 149 w 172"/>
                <a:gd name="T39" fmla="*/ 59 h 152"/>
                <a:gd name="T40" fmla="*/ 156 w 172"/>
                <a:gd name="T41" fmla="*/ 71 h 152"/>
                <a:gd name="T42" fmla="*/ 170 w 172"/>
                <a:gd name="T43" fmla="*/ 67 h 152"/>
                <a:gd name="T44" fmla="*/ 162 w 172"/>
                <a:gd name="T45" fmla="*/ 55 h 152"/>
                <a:gd name="T46" fmla="*/ 156 w 172"/>
                <a:gd name="T47" fmla="*/ 40 h 152"/>
                <a:gd name="T48" fmla="*/ 156 w 172"/>
                <a:gd name="T49" fmla="*/ 27 h 152"/>
                <a:gd name="T50" fmla="*/ 139 w 172"/>
                <a:gd name="T51" fmla="*/ 31 h 152"/>
                <a:gd name="T52" fmla="*/ 116 w 172"/>
                <a:gd name="T53" fmla="*/ 23 h 152"/>
                <a:gd name="T54" fmla="*/ 44 w 172"/>
                <a:gd name="T55" fmla="*/ 23 h 152"/>
                <a:gd name="T56" fmla="*/ 38 w 172"/>
                <a:gd name="T57" fmla="*/ 33 h 152"/>
                <a:gd name="T58" fmla="*/ 44 w 172"/>
                <a:gd name="T59" fmla="*/ 54 h 152"/>
                <a:gd name="T60" fmla="*/ 38 w 172"/>
                <a:gd name="T61" fmla="*/ 67 h 152"/>
                <a:gd name="T62" fmla="*/ 52 w 172"/>
                <a:gd name="T63" fmla="*/ 71 h 152"/>
                <a:gd name="T64" fmla="*/ 56 w 172"/>
                <a:gd name="T65" fmla="*/ 59 h 152"/>
                <a:gd name="T66" fmla="*/ 62 w 172"/>
                <a:gd name="T67" fmla="*/ 46 h 152"/>
                <a:gd name="T68" fmla="*/ 71 w 172"/>
                <a:gd name="T69" fmla="*/ 57 h 152"/>
                <a:gd name="T70" fmla="*/ 65 w 172"/>
                <a:gd name="T71" fmla="*/ 63 h 152"/>
                <a:gd name="T72" fmla="*/ 65 w 172"/>
                <a:gd name="T73" fmla="*/ 78 h 152"/>
                <a:gd name="T74" fmla="*/ 79 w 172"/>
                <a:gd name="T75" fmla="*/ 76 h 152"/>
                <a:gd name="T76" fmla="*/ 85 w 172"/>
                <a:gd name="T77" fmla="*/ 65 h 152"/>
                <a:gd name="T78" fmla="*/ 85 w 172"/>
                <a:gd name="T79" fmla="*/ 50 h 152"/>
                <a:gd name="T80" fmla="*/ 87 w 172"/>
                <a:gd name="T81" fmla="*/ 37 h 152"/>
                <a:gd name="T82" fmla="*/ 94 w 172"/>
                <a:gd name="T83" fmla="*/ 46 h 152"/>
                <a:gd name="T84" fmla="*/ 116 w 172"/>
                <a:gd name="T85" fmla="*/ 38 h 152"/>
                <a:gd name="T86" fmla="*/ 118 w 172"/>
                <a:gd name="T87" fmla="*/ 67 h 152"/>
                <a:gd name="T88" fmla="*/ 127 w 172"/>
                <a:gd name="T89" fmla="*/ 78 h 152"/>
                <a:gd name="T90" fmla="*/ 139 w 172"/>
                <a:gd name="T91" fmla="*/ 74 h 152"/>
                <a:gd name="T92" fmla="*/ 143 w 172"/>
                <a:gd name="T93" fmla="*/ 59 h 152"/>
                <a:gd name="T94" fmla="*/ 141 w 172"/>
                <a:gd name="T95" fmla="*/ 42 h 152"/>
                <a:gd name="T96" fmla="*/ 102 w 172"/>
                <a:gd name="T97" fmla="*/ 33 h 152"/>
                <a:gd name="T98" fmla="*/ 94 w 172"/>
                <a:gd name="T99" fmla="*/ 25 h 152"/>
                <a:gd name="T100" fmla="*/ 108 w 172"/>
                <a:gd name="T101" fmla="*/ 29 h 152"/>
                <a:gd name="T102" fmla="*/ 67 w 172"/>
                <a:gd name="T103" fmla="*/ 88 h 152"/>
                <a:gd name="T104" fmla="*/ 48 w 172"/>
                <a:gd name="T105" fmla="*/ 112 h 152"/>
                <a:gd name="T106" fmla="*/ 46 w 172"/>
                <a:gd name="T107" fmla="*/ 128 h 152"/>
                <a:gd name="T108" fmla="*/ 38 w 172"/>
                <a:gd name="T109" fmla="*/ 139 h 152"/>
                <a:gd name="T110" fmla="*/ 50 w 172"/>
                <a:gd name="T111" fmla="*/ 150 h 152"/>
                <a:gd name="T112" fmla="*/ 58 w 172"/>
                <a:gd name="T113" fmla="*/ 141 h 152"/>
                <a:gd name="T114" fmla="*/ 62 w 172"/>
                <a:gd name="T115" fmla="*/ 128 h 152"/>
                <a:gd name="T116" fmla="*/ 67 w 172"/>
                <a:gd name="T117" fmla="*/ 107 h 1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72" h="152">
                  <a:moveTo>
                    <a:pt x="29" y="33"/>
                  </a:moveTo>
                  <a:lnTo>
                    <a:pt x="42" y="21"/>
                  </a:lnTo>
                  <a:lnTo>
                    <a:pt x="40" y="19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3" y="14"/>
                  </a:lnTo>
                  <a:lnTo>
                    <a:pt x="31" y="12"/>
                  </a:lnTo>
                  <a:lnTo>
                    <a:pt x="29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4" y="14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21" y="25"/>
                  </a:lnTo>
                  <a:lnTo>
                    <a:pt x="21" y="27"/>
                  </a:lnTo>
                  <a:lnTo>
                    <a:pt x="23" y="27"/>
                  </a:lnTo>
                  <a:lnTo>
                    <a:pt x="23" y="29"/>
                  </a:lnTo>
                  <a:lnTo>
                    <a:pt x="25" y="29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9" y="33"/>
                  </a:lnTo>
                  <a:close/>
                  <a:moveTo>
                    <a:pt x="23" y="73"/>
                  </a:moveTo>
                  <a:lnTo>
                    <a:pt x="36" y="59"/>
                  </a:lnTo>
                  <a:lnTo>
                    <a:pt x="36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29" y="54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5" y="50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9" y="44"/>
                  </a:lnTo>
                  <a:lnTo>
                    <a:pt x="17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4" y="55"/>
                  </a:lnTo>
                  <a:lnTo>
                    <a:pt x="4" y="57"/>
                  </a:lnTo>
                  <a:lnTo>
                    <a:pt x="7" y="57"/>
                  </a:lnTo>
                  <a:lnTo>
                    <a:pt x="7" y="59"/>
                  </a:lnTo>
                  <a:lnTo>
                    <a:pt x="9" y="59"/>
                  </a:lnTo>
                  <a:lnTo>
                    <a:pt x="11" y="61"/>
                  </a:lnTo>
                  <a:lnTo>
                    <a:pt x="13" y="61"/>
                  </a:lnTo>
                  <a:lnTo>
                    <a:pt x="13" y="63"/>
                  </a:lnTo>
                  <a:lnTo>
                    <a:pt x="15" y="63"/>
                  </a:lnTo>
                  <a:lnTo>
                    <a:pt x="15" y="65"/>
                  </a:lnTo>
                  <a:lnTo>
                    <a:pt x="17" y="65"/>
                  </a:lnTo>
                  <a:lnTo>
                    <a:pt x="17" y="67"/>
                  </a:lnTo>
                  <a:lnTo>
                    <a:pt x="19" y="67"/>
                  </a:lnTo>
                  <a:lnTo>
                    <a:pt x="21" y="69"/>
                  </a:lnTo>
                  <a:lnTo>
                    <a:pt x="21" y="71"/>
                  </a:lnTo>
                  <a:lnTo>
                    <a:pt x="23" y="71"/>
                  </a:lnTo>
                  <a:lnTo>
                    <a:pt x="23" y="73"/>
                  </a:lnTo>
                  <a:close/>
                  <a:moveTo>
                    <a:pt x="15" y="116"/>
                  </a:moveTo>
                  <a:lnTo>
                    <a:pt x="15" y="118"/>
                  </a:lnTo>
                  <a:lnTo>
                    <a:pt x="15" y="120"/>
                  </a:lnTo>
                  <a:lnTo>
                    <a:pt x="13" y="120"/>
                  </a:lnTo>
                  <a:lnTo>
                    <a:pt x="13" y="122"/>
                  </a:lnTo>
                  <a:lnTo>
                    <a:pt x="13" y="124"/>
                  </a:lnTo>
                  <a:lnTo>
                    <a:pt x="11" y="126"/>
                  </a:lnTo>
                  <a:lnTo>
                    <a:pt x="11" y="128"/>
                  </a:lnTo>
                  <a:lnTo>
                    <a:pt x="9" y="128"/>
                  </a:lnTo>
                  <a:lnTo>
                    <a:pt x="9" y="129"/>
                  </a:lnTo>
                  <a:lnTo>
                    <a:pt x="9" y="131"/>
                  </a:lnTo>
                  <a:lnTo>
                    <a:pt x="7" y="131"/>
                  </a:lnTo>
                  <a:lnTo>
                    <a:pt x="7" y="133"/>
                  </a:lnTo>
                  <a:lnTo>
                    <a:pt x="7" y="135"/>
                  </a:lnTo>
                  <a:lnTo>
                    <a:pt x="4" y="135"/>
                  </a:lnTo>
                  <a:lnTo>
                    <a:pt x="4" y="137"/>
                  </a:lnTo>
                  <a:lnTo>
                    <a:pt x="2" y="139"/>
                  </a:lnTo>
                  <a:lnTo>
                    <a:pt x="2" y="141"/>
                  </a:lnTo>
                  <a:lnTo>
                    <a:pt x="0" y="143"/>
                  </a:lnTo>
                  <a:lnTo>
                    <a:pt x="17" y="150"/>
                  </a:lnTo>
                  <a:lnTo>
                    <a:pt x="19" y="148"/>
                  </a:lnTo>
                  <a:lnTo>
                    <a:pt x="19" y="147"/>
                  </a:lnTo>
                  <a:lnTo>
                    <a:pt x="21" y="145"/>
                  </a:lnTo>
                  <a:lnTo>
                    <a:pt x="23" y="143"/>
                  </a:lnTo>
                  <a:lnTo>
                    <a:pt x="23" y="141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5"/>
                  </a:lnTo>
                  <a:lnTo>
                    <a:pt x="27" y="133"/>
                  </a:lnTo>
                  <a:lnTo>
                    <a:pt x="27" y="131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1" y="122"/>
                  </a:lnTo>
                  <a:lnTo>
                    <a:pt x="33" y="120"/>
                  </a:lnTo>
                  <a:lnTo>
                    <a:pt x="33" y="118"/>
                  </a:lnTo>
                  <a:lnTo>
                    <a:pt x="33" y="116"/>
                  </a:lnTo>
                  <a:lnTo>
                    <a:pt x="36" y="114"/>
                  </a:lnTo>
                  <a:lnTo>
                    <a:pt x="36" y="112"/>
                  </a:lnTo>
                  <a:lnTo>
                    <a:pt x="36" y="111"/>
                  </a:lnTo>
                  <a:lnTo>
                    <a:pt x="36" y="107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0" y="95"/>
                  </a:lnTo>
                  <a:lnTo>
                    <a:pt x="40" y="93"/>
                  </a:lnTo>
                  <a:lnTo>
                    <a:pt x="40" y="92"/>
                  </a:lnTo>
                  <a:lnTo>
                    <a:pt x="42" y="88"/>
                  </a:lnTo>
                  <a:lnTo>
                    <a:pt x="42" y="86"/>
                  </a:lnTo>
                  <a:lnTo>
                    <a:pt x="23" y="84"/>
                  </a:lnTo>
                  <a:lnTo>
                    <a:pt x="23" y="86"/>
                  </a:lnTo>
                  <a:lnTo>
                    <a:pt x="23" y="88"/>
                  </a:lnTo>
                  <a:lnTo>
                    <a:pt x="23" y="90"/>
                  </a:lnTo>
                  <a:lnTo>
                    <a:pt x="23" y="92"/>
                  </a:lnTo>
                  <a:lnTo>
                    <a:pt x="23" y="93"/>
                  </a:lnTo>
                  <a:lnTo>
                    <a:pt x="23" y="95"/>
                  </a:lnTo>
                  <a:lnTo>
                    <a:pt x="21" y="97"/>
                  </a:lnTo>
                  <a:lnTo>
                    <a:pt x="21" y="99"/>
                  </a:lnTo>
                  <a:lnTo>
                    <a:pt x="21" y="101"/>
                  </a:lnTo>
                  <a:lnTo>
                    <a:pt x="21" y="103"/>
                  </a:lnTo>
                  <a:lnTo>
                    <a:pt x="21" y="105"/>
                  </a:lnTo>
                  <a:lnTo>
                    <a:pt x="19" y="105"/>
                  </a:lnTo>
                  <a:lnTo>
                    <a:pt x="19" y="107"/>
                  </a:lnTo>
                  <a:lnTo>
                    <a:pt x="19" y="109"/>
                  </a:lnTo>
                  <a:lnTo>
                    <a:pt x="19" y="111"/>
                  </a:lnTo>
                  <a:lnTo>
                    <a:pt x="17" y="111"/>
                  </a:lnTo>
                  <a:lnTo>
                    <a:pt x="17" y="112"/>
                  </a:lnTo>
                  <a:lnTo>
                    <a:pt x="17" y="114"/>
                  </a:lnTo>
                  <a:lnTo>
                    <a:pt x="15" y="116"/>
                  </a:lnTo>
                  <a:close/>
                  <a:moveTo>
                    <a:pt x="143" y="42"/>
                  </a:moveTo>
                  <a:lnTo>
                    <a:pt x="143" y="44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5" y="50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7" y="55"/>
                  </a:lnTo>
                  <a:lnTo>
                    <a:pt x="147" y="57"/>
                  </a:lnTo>
                  <a:lnTo>
                    <a:pt x="147" y="59"/>
                  </a:lnTo>
                  <a:lnTo>
                    <a:pt x="149" y="59"/>
                  </a:lnTo>
                  <a:lnTo>
                    <a:pt x="149" y="61"/>
                  </a:lnTo>
                  <a:lnTo>
                    <a:pt x="149" y="63"/>
                  </a:lnTo>
                  <a:lnTo>
                    <a:pt x="152" y="65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6" y="71"/>
                  </a:lnTo>
                  <a:lnTo>
                    <a:pt x="156" y="73"/>
                  </a:lnTo>
                  <a:lnTo>
                    <a:pt x="158" y="74"/>
                  </a:lnTo>
                  <a:lnTo>
                    <a:pt x="158" y="76"/>
                  </a:lnTo>
                  <a:lnTo>
                    <a:pt x="160" y="76"/>
                  </a:lnTo>
                  <a:lnTo>
                    <a:pt x="172" y="73"/>
                  </a:lnTo>
                  <a:lnTo>
                    <a:pt x="172" y="71"/>
                  </a:lnTo>
                  <a:lnTo>
                    <a:pt x="170" y="69"/>
                  </a:lnTo>
                  <a:lnTo>
                    <a:pt x="170" y="67"/>
                  </a:lnTo>
                  <a:lnTo>
                    <a:pt x="168" y="67"/>
                  </a:lnTo>
                  <a:lnTo>
                    <a:pt x="168" y="65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59"/>
                  </a:lnTo>
                  <a:lnTo>
                    <a:pt x="162" y="57"/>
                  </a:lnTo>
                  <a:lnTo>
                    <a:pt x="162" y="55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58" y="48"/>
                  </a:lnTo>
                  <a:lnTo>
                    <a:pt x="158" y="46"/>
                  </a:lnTo>
                  <a:lnTo>
                    <a:pt x="158" y="44"/>
                  </a:lnTo>
                  <a:lnTo>
                    <a:pt x="156" y="42"/>
                  </a:lnTo>
                  <a:lnTo>
                    <a:pt x="156" y="40"/>
                  </a:lnTo>
                  <a:lnTo>
                    <a:pt x="158" y="40"/>
                  </a:lnTo>
                  <a:lnTo>
                    <a:pt x="160" y="40"/>
                  </a:lnTo>
                  <a:lnTo>
                    <a:pt x="162" y="38"/>
                  </a:lnTo>
                  <a:lnTo>
                    <a:pt x="164" y="38"/>
                  </a:lnTo>
                  <a:lnTo>
                    <a:pt x="166" y="38"/>
                  </a:lnTo>
                  <a:lnTo>
                    <a:pt x="158" y="25"/>
                  </a:lnTo>
                  <a:lnTo>
                    <a:pt x="158" y="27"/>
                  </a:lnTo>
                  <a:lnTo>
                    <a:pt x="156" y="27"/>
                  </a:lnTo>
                  <a:lnTo>
                    <a:pt x="154" y="27"/>
                  </a:lnTo>
                  <a:lnTo>
                    <a:pt x="152" y="27"/>
                  </a:lnTo>
                  <a:lnTo>
                    <a:pt x="149" y="29"/>
                  </a:lnTo>
                  <a:lnTo>
                    <a:pt x="147" y="29"/>
                  </a:lnTo>
                  <a:lnTo>
                    <a:pt x="145" y="29"/>
                  </a:lnTo>
                  <a:lnTo>
                    <a:pt x="143" y="29"/>
                  </a:lnTo>
                  <a:lnTo>
                    <a:pt x="141" y="29"/>
                  </a:lnTo>
                  <a:lnTo>
                    <a:pt x="139" y="31"/>
                  </a:lnTo>
                  <a:lnTo>
                    <a:pt x="137" y="31"/>
                  </a:lnTo>
                  <a:lnTo>
                    <a:pt x="135" y="31"/>
                  </a:lnTo>
                  <a:lnTo>
                    <a:pt x="133" y="31"/>
                  </a:lnTo>
                  <a:lnTo>
                    <a:pt x="131" y="31"/>
                  </a:lnTo>
                  <a:lnTo>
                    <a:pt x="129" y="31"/>
                  </a:lnTo>
                  <a:lnTo>
                    <a:pt x="127" y="31"/>
                  </a:lnTo>
                  <a:lnTo>
                    <a:pt x="125" y="31"/>
                  </a:lnTo>
                  <a:lnTo>
                    <a:pt x="116" y="23"/>
                  </a:lnTo>
                  <a:lnTo>
                    <a:pt x="166" y="23"/>
                  </a:lnTo>
                  <a:lnTo>
                    <a:pt x="166" y="8"/>
                  </a:lnTo>
                  <a:lnTo>
                    <a:pt x="112" y="8"/>
                  </a:lnTo>
                  <a:lnTo>
                    <a:pt x="112" y="2"/>
                  </a:lnTo>
                  <a:lnTo>
                    <a:pt x="94" y="2"/>
                  </a:lnTo>
                  <a:lnTo>
                    <a:pt x="94" y="8"/>
                  </a:lnTo>
                  <a:lnTo>
                    <a:pt x="44" y="8"/>
                  </a:lnTo>
                  <a:lnTo>
                    <a:pt x="44" y="23"/>
                  </a:lnTo>
                  <a:lnTo>
                    <a:pt x="89" y="23"/>
                  </a:lnTo>
                  <a:lnTo>
                    <a:pt x="79" y="29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1" y="33"/>
                  </a:lnTo>
                  <a:lnTo>
                    <a:pt x="38" y="33"/>
                  </a:lnTo>
                  <a:lnTo>
                    <a:pt x="38" y="46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46" y="48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4" y="54"/>
                  </a:lnTo>
                  <a:lnTo>
                    <a:pt x="44" y="55"/>
                  </a:lnTo>
                  <a:lnTo>
                    <a:pt x="44" y="57"/>
                  </a:lnTo>
                  <a:lnTo>
                    <a:pt x="42" y="57"/>
                  </a:lnTo>
                  <a:lnTo>
                    <a:pt x="42" y="59"/>
                  </a:lnTo>
                  <a:lnTo>
                    <a:pt x="40" y="61"/>
                  </a:lnTo>
                  <a:lnTo>
                    <a:pt x="40" y="63"/>
                  </a:lnTo>
                  <a:lnTo>
                    <a:pt x="38" y="65"/>
                  </a:lnTo>
                  <a:lnTo>
                    <a:pt x="38" y="67"/>
                  </a:lnTo>
                  <a:lnTo>
                    <a:pt x="36" y="67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48" y="76"/>
                  </a:lnTo>
                  <a:lnTo>
                    <a:pt x="48" y="74"/>
                  </a:lnTo>
                  <a:lnTo>
                    <a:pt x="50" y="73"/>
                  </a:lnTo>
                  <a:lnTo>
                    <a:pt x="50" y="71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1"/>
                  </a:lnTo>
                  <a:lnTo>
                    <a:pt x="56" y="59"/>
                  </a:lnTo>
                  <a:lnTo>
                    <a:pt x="58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62" y="48"/>
                  </a:lnTo>
                  <a:lnTo>
                    <a:pt x="62" y="46"/>
                  </a:lnTo>
                  <a:lnTo>
                    <a:pt x="69" y="46"/>
                  </a:lnTo>
                  <a:lnTo>
                    <a:pt x="71" y="46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1" y="52"/>
                  </a:lnTo>
                  <a:lnTo>
                    <a:pt x="71" y="54"/>
                  </a:lnTo>
                  <a:lnTo>
                    <a:pt x="71" y="55"/>
                  </a:lnTo>
                  <a:lnTo>
                    <a:pt x="71" y="57"/>
                  </a:lnTo>
                  <a:lnTo>
                    <a:pt x="71" y="59"/>
                  </a:lnTo>
                  <a:lnTo>
                    <a:pt x="71" y="61"/>
                  </a:lnTo>
                  <a:lnTo>
                    <a:pt x="71" y="63"/>
                  </a:lnTo>
                  <a:lnTo>
                    <a:pt x="69" y="63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5" y="65"/>
                  </a:lnTo>
                  <a:lnTo>
                    <a:pt x="65" y="63"/>
                  </a:lnTo>
                  <a:lnTo>
                    <a:pt x="62" y="63"/>
                  </a:lnTo>
                  <a:lnTo>
                    <a:pt x="60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8" y="78"/>
                  </a:lnTo>
                  <a:lnTo>
                    <a:pt x="60" y="78"/>
                  </a:lnTo>
                  <a:lnTo>
                    <a:pt x="62" y="78"/>
                  </a:lnTo>
                  <a:lnTo>
                    <a:pt x="65" y="78"/>
                  </a:lnTo>
                  <a:lnTo>
                    <a:pt x="67" y="78"/>
                  </a:lnTo>
                  <a:lnTo>
                    <a:pt x="69" y="78"/>
                  </a:lnTo>
                  <a:lnTo>
                    <a:pt x="71" y="78"/>
                  </a:lnTo>
                  <a:lnTo>
                    <a:pt x="73" y="78"/>
                  </a:lnTo>
                  <a:lnTo>
                    <a:pt x="75" y="78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9" y="76"/>
                  </a:lnTo>
                  <a:lnTo>
                    <a:pt x="81" y="76"/>
                  </a:lnTo>
                  <a:lnTo>
                    <a:pt x="81" y="74"/>
                  </a:lnTo>
                  <a:lnTo>
                    <a:pt x="83" y="73"/>
                  </a:lnTo>
                  <a:lnTo>
                    <a:pt x="83" y="71"/>
                  </a:lnTo>
                  <a:lnTo>
                    <a:pt x="83" y="69"/>
                  </a:lnTo>
                  <a:lnTo>
                    <a:pt x="85" y="69"/>
                  </a:lnTo>
                  <a:lnTo>
                    <a:pt x="85" y="67"/>
                  </a:lnTo>
                  <a:lnTo>
                    <a:pt x="85" y="65"/>
                  </a:lnTo>
                  <a:lnTo>
                    <a:pt x="85" y="63"/>
                  </a:lnTo>
                  <a:lnTo>
                    <a:pt x="85" y="61"/>
                  </a:lnTo>
                  <a:lnTo>
                    <a:pt x="85" y="59"/>
                  </a:lnTo>
                  <a:lnTo>
                    <a:pt x="85" y="57"/>
                  </a:lnTo>
                  <a:lnTo>
                    <a:pt x="85" y="55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5" y="50"/>
                  </a:lnTo>
                  <a:lnTo>
                    <a:pt x="85" y="48"/>
                  </a:lnTo>
                  <a:lnTo>
                    <a:pt x="85" y="46"/>
                  </a:lnTo>
                  <a:lnTo>
                    <a:pt x="85" y="44"/>
                  </a:lnTo>
                  <a:lnTo>
                    <a:pt x="85" y="42"/>
                  </a:lnTo>
                  <a:lnTo>
                    <a:pt x="85" y="40"/>
                  </a:lnTo>
                  <a:lnTo>
                    <a:pt x="85" y="38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40"/>
                  </a:lnTo>
                  <a:lnTo>
                    <a:pt x="89" y="42"/>
                  </a:lnTo>
                  <a:lnTo>
                    <a:pt x="91" y="42"/>
                  </a:lnTo>
                  <a:lnTo>
                    <a:pt x="91" y="44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4" y="80"/>
                  </a:lnTo>
                  <a:lnTo>
                    <a:pt x="110" y="80"/>
                  </a:lnTo>
                  <a:lnTo>
                    <a:pt x="110" y="46"/>
                  </a:lnTo>
                  <a:lnTo>
                    <a:pt x="110" y="44"/>
                  </a:lnTo>
                  <a:lnTo>
                    <a:pt x="112" y="44"/>
                  </a:lnTo>
                  <a:lnTo>
                    <a:pt x="112" y="42"/>
                  </a:lnTo>
                  <a:lnTo>
                    <a:pt x="114" y="40"/>
                  </a:lnTo>
                  <a:lnTo>
                    <a:pt x="116" y="38"/>
                  </a:lnTo>
                  <a:lnTo>
                    <a:pt x="118" y="38"/>
                  </a:lnTo>
                  <a:lnTo>
                    <a:pt x="118" y="37"/>
                  </a:lnTo>
                  <a:lnTo>
                    <a:pt x="120" y="35"/>
                  </a:lnTo>
                  <a:lnTo>
                    <a:pt x="123" y="33"/>
                  </a:lnTo>
                  <a:lnTo>
                    <a:pt x="123" y="35"/>
                  </a:lnTo>
                  <a:lnTo>
                    <a:pt x="123" y="67"/>
                  </a:lnTo>
                  <a:lnTo>
                    <a:pt x="120" y="67"/>
                  </a:lnTo>
                  <a:lnTo>
                    <a:pt x="118" y="67"/>
                  </a:lnTo>
                  <a:lnTo>
                    <a:pt x="116" y="67"/>
                  </a:lnTo>
                  <a:lnTo>
                    <a:pt x="116" y="69"/>
                  </a:lnTo>
                  <a:lnTo>
                    <a:pt x="114" y="69"/>
                  </a:lnTo>
                  <a:lnTo>
                    <a:pt x="118" y="80"/>
                  </a:lnTo>
                  <a:lnTo>
                    <a:pt x="120" y="80"/>
                  </a:lnTo>
                  <a:lnTo>
                    <a:pt x="123" y="80"/>
                  </a:lnTo>
                  <a:lnTo>
                    <a:pt x="125" y="80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31" y="78"/>
                  </a:lnTo>
                  <a:lnTo>
                    <a:pt x="133" y="78"/>
                  </a:lnTo>
                  <a:lnTo>
                    <a:pt x="133" y="76"/>
                  </a:lnTo>
                  <a:lnTo>
                    <a:pt x="135" y="76"/>
                  </a:lnTo>
                  <a:lnTo>
                    <a:pt x="137" y="76"/>
                  </a:lnTo>
                  <a:lnTo>
                    <a:pt x="139" y="76"/>
                  </a:lnTo>
                  <a:lnTo>
                    <a:pt x="139" y="74"/>
                  </a:lnTo>
                  <a:lnTo>
                    <a:pt x="141" y="74"/>
                  </a:lnTo>
                  <a:lnTo>
                    <a:pt x="143" y="74"/>
                  </a:lnTo>
                  <a:lnTo>
                    <a:pt x="145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49" y="71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1" y="61"/>
                  </a:lnTo>
                  <a:lnTo>
                    <a:pt x="139" y="61"/>
                  </a:lnTo>
                  <a:lnTo>
                    <a:pt x="137" y="61"/>
                  </a:lnTo>
                  <a:lnTo>
                    <a:pt x="137" y="63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1" y="42"/>
                  </a:lnTo>
                  <a:lnTo>
                    <a:pt x="143" y="42"/>
                  </a:lnTo>
                  <a:close/>
                  <a:moveTo>
                    <a:pt x="106" y="29"/>
                  </a:moveTo>
                  <a:lnTo>
                    <a:pt x="106" y="31"/>
                  </a:lnTo>
                  <a:lnTo>
                    <a:pt x="104" y="31"/>
                  </a:lnTo>
                  <a:lnTo>
                    <a:pt x="104" y="33"/>
                  </a:lnTo>
                  <a:lnTo>
                    <a:pt x="102" y="33"/>
                  </a:lnTo>
                  <a:lnTo>
                    <a:pt x="102" y="35"/>
                  </a:lnTo>
                  <a:lnTo>
                    <a:pt x="102" y="33"/>
                  </a:lnTo>
                  <a:lnTo>
                    <a:pt x="100" y="33"/>
                  </a:lnTo>
                  <a:lnTo>
                    <a:pt x="100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8" y="27"/>
                  </a:lnTo>
                  <a:lnTo>
                    <a:pt x="96" y="27"/>
                  </a:lnTo>
                  <a:lnTo>
                    <a:pt x="96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1" y="23"/>
                  </a:lnTo>
                  <a:lnTo>
                    <a:pt x="112" y="23"/>
                  </a:lnTo>
                  <a:lnTo>
                    <a:pt x="110" y="23"/>
                  </a:lnTo>
                  <a:lnTo>
                    <a:pt x="110" y="25"/>
                  </a:lnTo>
                  <a:lnTo>
                    <a:pt x="110" y="27"/>
                  </a:lnTo>
                  <a:lnTo>
                    <a:pt x="108" y="27"/>
                  </a:lnTo>
                  <a:lnTo>
                    <a:pt x="108" y="29"/>
                  </a:lnTo>
                  <a:lnTo>
                    <a:pt x="106" y="29"/>
                  </a:lnTo>
                  <a:close/>
                  <a:moveTo>
                    <a:pt x="139" y="126"/>
                  </a:moveTo>
                  <a:lnTo>
                    <a:pt x="139" y="150"/>
                  </a:lnTo>
                  <a:lnTo>
                    <a:pt x="156" y="150"/>
                  </a:lnTo>
                  <a:lnTo>
                    <a:pt x="156" y="78"/>
                  </a:lnTo>
                  <a:lnTo>
                    <a:pt x="139" y="78"/>
                  </a:lnTo>
                  <a:lnTo>
                    <a:pt x="139" y="88"/>
                  </a:lnTo>
                  <a:lnTo>
                    <a:pt x="67" y="88"/>
                  </a:lnTo>
                  <a:lnTo>
                    <a:pt x="67" y="82"/>
                  </a:lnTo>
                  <a:lnTo>
                    <a:pt x="50" y="82"/>
                  </a:lnTo>
                  <a:lnTo>
                    <a:pt x="50" y="103"/>
                  </a:lnTo>
                  <a:lnTo>
                    <a:pt x="50" y="105"/>
                  </a:lnTo>
                  <a:lnTo>
                    <a:pt x="50" y="107"/>
                  </a:lnTo>
                  <a:lnTo>
                    <a:pt x="50" y="109"/>
                  </a:lnTo>
                  <a:lnTo>
                    <a:pt x="50" y="111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48" y="116"/>
                  </a:lnTo>
                  <a:lnTo>
                    <a:pt x="48" y="118"/>
                  </a:lnTo>
                  <a:lnTo>
                    <a:pt x="48" y="120"/>
                  </a:lnTo>
                  <a:lnTo>
                    <a:pt x="48" y="122"/>
                  </a:lnTo>
                  <a:lnTo>
                    <a:pt x="46" y="124"/>
                  </a:lnTo>
                  <a:lnTo>
                    <a:pt x="46" y="126"/>
                  </a:lnTo>
                  <a:lnTo>
                    <a:pt x="46" y="128"/>
                  </a:lnTo>
                  <a:lnTo>
                    <a:pt x="44" y="128"/>
                  </a:lnTo>
                  <a:lnTo>
                    <a:pt x="44" y="129"/>
                  </a:lnTo>
                  <a:lnTo>
                    <a:pt x="44" y="131"/>
                  </a:lnTo>
                  <a:lnTo>
                    <a:pt x="42" y="133"/>
                  </a:lnTo>
                  <a:lnTo>
                    <a:pt x="40" y="135"/>
                  </a:lnTo>
                  <a:lnTo>
                    <a:pt x="40" y="137"/>
                  </a:lnTo>
                  <a:lnTo>
                    <a:pt x="38" y="137"/>
                  </a:lnTo>
                  <a:lnTo>
                    <a:pt x="38" y="139"/>
                  </a:lnTo>
                  <a:lnTo>
                    <a:pt x="36" y="139"/>
                  </a:lnTo>
                  <a:lnTo>
                    <a:pt x="36" y="141"/>
                  </a:lnTo>
                  <a:lnTo>
                    <a:pt x="33" y="141"/>
                  </a:lnTo>
                  <a:lnTo>
                    <a:pt x="31" y="143"/>
                  </a:lnTo>
                  <a:lnTo>
                    <a:pt x="46" y="152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50" y="150"/>
                  </a:lnTo>
                  <a:lnTo>
                    <a:pt x="50" y="148"/>
                  </a:lnTo>
                  <a:lnTo>
                    <a:pt x="52" y="148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6" y="143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39"/>
                  </a:lnTo>
                  <a:lnTo>
                    <a:pt x="58" y="137"/>
                  </a:lnTo>
                  <a:lnTo>
                    <a:pt x="60" y="137"/>
                  </a:lnTo>
                  <a:lnTo>
                    <a:pt x="60" y="135"/>
                  </a:lnTo>
                  <a:lnTo>
                    <a:pt x="60" y="133"/>
                  </a:lnTo>
                  <a:lnTo>
                    <a:pt x="62" y="131"/>
                  </a:lnTo>
                  <a:lnTo>
                    <a:pt x="62" y="129"/>
                  </a:lnTo>
                  <a:lnTo>
                    <a:pt x="62" y="128"/>
                  </a:lnTo>
                  <a:lnTo>
                    <a:pt x="65" y="128"/>
                  </a:lnTo>
                  <a:lnTo>
                    <a:pt x="65" y="126"/>
                  </a:lnTo>
                  <a:lnTo>
                    <a:pt x="139" y="126"/>
                  </a:lnTo>
                  <a:close/>
                  <a:moveTo>
                    <a:pt x="139" y="112"/>
                  </a:moveTo>
                  <a:lnTo>
                    <a:pt x="67" y="112"/>
                  </a:lnTo>
                  <a:lnTo>
                    <a:pt x="67" y="111"/>
                  </a:lnTo>
                  <a:lnTo>
                    <a:pt x="67" y="109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3"/>
                  </a:lnTo>
                  <a:lnTo>
                    <a:pt x="67" y="101"/>
                  </a:lnTo>
                  <a:lnTo>
                    <a:pt x="139" y="101"/>
                  </a:lnTo>
                  <a:lnTo>
                    <a:pt x="13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661" y="212"/>
              <a:ext cx="163" cy="148"/>
            </a:xfrm>
            <a:custGeom>
              <a:avLst/>
              <a:gdLst>
                <a:gd name="T0" fmla="*/ 87 w 163"/>
                <a:gd name="T1" fmla="*/ 27 h 148"/>
                <a:gd name="T2" fmla="*/ 37 w 163"/>
                <a:gd name="T3" fmla="*/ 0 h 148"/>
                <a:gd name="T4" fmla="*/ 12 w 163"/>
                <a:gd name="T5" fmla="*/ 35 h 148"/>
                <a:gd name="T6" fmla="*/ 14 w 163"/>
                <a:gd name="T7" fmla="*/ 40 h 148"/>
                <a:gd name="T8" fmla="*/ 16 w 163"/>
                <a:gd name="T9" fmla="*/ 48 h 148"/>
                <a:gd name="T10" fmla="*/ 18 w 163"/>
                <a:gd name="T11" fmla="*/ 55 h 148"/>
                <a:gd name="T12" fmla="*/ 35 w 163"/>
                <a:gd name="T13" fmla="*/ 54 h 148"/>
                <a:gd name="T14" fmla="*/ 33 w 163"/>
                <a:gd name="T15" fmla="*/ 46 h 148"/>
                <a:gd name="T16" fmla="*/ 31 w 163"/>
                <a:gd name="T17" fmla="*/ 40 h 148"/>
                <a:gd name="T18" fmla="*/ 29 w 163"/>
                <a:gd name="T19" fmla="*/ 35 h 148"/>
                <a:gd name="T20" fmla="*/ 27 w 163"/>
                <a:gd name="T21" fmla="*/ 29 h 148"/>
                <a:gd name="T22" fmla="*/ 0 w 163"/>
                <a:gd name="T23" fmla="*/ 76 h 148"/>
                <a:gd name="T24" fmla="*/ 70 w 163"/>
                <a:gd name="T25" fmla="*/ 59 h 148"/>
                <a:gd name="T26" fmla="*/ 72 w 163"/>
                <a:gd name="T27" fmla="*/ 52 h 148"/>
                <a:gd name="T28" fmla="*/ 74 w 163"/>
                <a:gd name="T29" fmla="*/ 44 h 148"/>
                <a:gd name="T30" fmla="*/ 76 w 163"/>
                <a:gd name="T31" fmla="*/ 38 h 148"/>
                <a:gd name="T32" fmla="*/ 78 w 163"/>
                <a:gd name="T33" fmla="*/ 33 h 148"/>
                <a:gd name="T34" fmla="*/ 62 w 163"/>
                <a:gd name="T35" fmla="*/ 31 h 148"/>
                <a:gd name="T36" fmla="*/ 60 w 163"/>
                <a:gd name="T37" fmla="*/ 37 h 148"/>
                <a:gd name="T38" fmla="*/ 58 w 163"/>
                <a:gd name="T39" fmla="*/ 44 h 148"/>
                <a:gd name="T40" fmla="*/ 56 w 163"/>
                <a:gd name="T41" fmla="*/ 52 h 148"/>
                <a:gd name="T42" fmla="*/ 53 w 163"/>
                <a:gd name="T43" fmla="*/ 59 h 148"/>
                <a:gd name="T44" fmla="*/ 68 w 163"/>
                <a:gd name="T45" fmla="*/ 141 h 148"/>
                <a:gd name="T46" fmla="*/ 87 w 163"/>
                <a:gd name="T47" fmla="*/ 88 h 148"/>
                <a:gd name="T48" fmla="*/ 82 w 163"/>
                <a:gd name="T49" fmla="*/ 84 h 148"/>
                <a:gd name="T50" fmla="*/ 6 w 163"/>
                <a:gd name="T51" fmla="*/ 84 h 148"/>
                <a:gd name="T52" fmla="*/ 4 w 163"/>
                <a:gd name="T53" fmla="*/ 90 h 148"/>
                <a:gd name="T54" fmla="*/ 22 w 163"/>
                <a:gd name="T55" fmla="*/ 126 h 148"/>
                <a:gd name="T56" fmla="*/ 66 w 163"/>
                <a:gd name="T57" fmla="*/ 99 h 148"/>
                <a:gd name="T58" fmla="*/ 22 w 163"/>
                <a:gd name="T59" fmla="*/ 126 h 148"/>
                <a:gd name="T60" fmla="*/ 126 w 163"/>
                <a:gd name="T61" fmla="*/ 63 h 148"/>
                <a:gd name="T62" fmla="*/ 130 w 163"/>
                <a:gd name="T63" fmla="*/ 71 h 148"/>
                <a:gd name="T64" fmla="*/ 134 w 163"/>
                <a:gd name="T65" fmla="*/ 78 h 148"/>
                <a:gd name="T66" fmla="*/ 140 w 163"/>
                <a:gd name="T67" fmla="*/ 86 h 148"/>
                <a:gd name="T68" fmla="*/ 143 w 163"/>
                <a:gd name="T69" fmla="*/ 92 h 148"/>
                <a:gd name="T70" fmla="*/ 145 w 163"/>
                <a:gd name="T71" fmla="*/ 97 h 148"/>
                <a:gd name="T72" fmla="*/ 147 w 163"/>
                <a:gd name="T73" fmla="*/ 103 h 148"/>
                <a:gd name="T74" fmla="*/ 147 w 163"/>
                <a:gd name="T75" fmla="*/ 111 h 148"/>
                <a:gd name="T76" fmla="*/ 145 w 163"/>
                <a:gd name="T77" fmla="*/ 116 h 148"/>
                <a:gd name="T78" fmla="*/ 140 w 163"/>
                <a:gd name="T79" fmla="*/ 120 h 148"/>
                <a:gd name="T80" fmla="*/ 132 w 163"/>
                <a:gd name="T81" fmla="*/ 120 h 148"/>
                <a:gd name="T82" fmla="*/ 124 w 163"/>
                <a:gd name="T83" fmla="*/ 118 h 148"/>
                <a:gd name="T84" fmla="*/ 118 w 163"/>
                <a:gd name="T85" fmla="*/ 116 h 148"/>
                <a:gd name="T86" fmla="*/ 120 w 163"/>
                <a:gd name="T87" fmla="*/ 135 h 148"/>
                <a:gd name="T88" fmla="*/ 128 w 163"/>
                <a:gd name="T89" fmla="*/ 137 h 148"/>
                <a:gd name="T90" fmla="*/ 136 w 163"/>
                <a:gd name="T91" fmla="*/ 137 h 148"/>
                <a:gd name="T92" fmla="*/ 145 w 163"/>
                <a:gd name="T93" fmla="*/ 137 h 148"/>
                <a:gd name="T94" fmla="*/ 151 w 163"/>
                <a:gd name="T95" fmla="*/ 135 h 148"/>
                <a:gd name="T96" fmla="*/ 155 w 163"/>
                <a:gd name="T97" fmla="*/ 129 h 148"/>
                <a:gd name="T98" fmla="*/ 159 w 163"/>
                <a:gd name="T99" fmla="*/ 124 h 148"/>
                <a:gd name="T100" fmla="*/ 163 w 163"/>
                <a:gd name="T101" fmla="*/ 118 h 148"/>
                <a:gd name="T102" fmla="*/ 163 w 163"/>
                <a:gd name="T103" fmla="*/ 111 h 148"/>
                <a:gd name="T104" fmla="*/ 163 w 163"/>
                <a:gd name="T105" fmla="*/ 103 h 148"/>
                <a:gd name="T106" fmla="*/ 161 w 163"/>
                <a:gd name="T107" fmla="*/ 95 h 148"/>
                <a:gd name="T108" fmla="*/ 159 w 163"/>
                <a:gd name="T109" fmla="*/ 90 h 148"/>
                <a:gd name="T110" fmla="*/ 157 w 163"/>
                <a:gd name="T111" fmla="*/ 82 h 148"/>
                <a:gd name="T112" fmla="*/ 153 w 163"/>
                <a:gd name="T113" fmla="*/ 76 h 148"/>
                <a:gd name="T114" fmla="*/ 149 w 163"/>
                <a:gd name="T115" fmla="*/ 71 h 148"/>
                <a:gd name="T116" fmla="*/ 145 w 163"/>
                <a:gd name="T117" fmla="*/ 65 h 148"/>
                <a:gd name="T118" fmla="*/ 145 w 163"/>
                <a:gd name="T119" fmla="*/ 57 h 148"/>
                <a:gd name="T120" fmla="*/ 95 w 163"/>
                <a:gd name="T121" fmla="*/ 4 h 148"/>
                <a:gd name="T122" fmla="*/ 111 w 163"/>
                <a:gd name="T123" fmla="*/ 21 h 148"/>
                <a:gd name="T124" fmla="*/ 140 w 163"/>
                <a:gd name="T125" fmla="*/ 19 h 1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3" h="148">
                  <a:moveTo>
                    <a:pt x="37" y="12"/>
                  </a:moveTo>
                  <a:lnTo>
                    <a:pt x="4" y="12"/>
                  </a:lnTo>
                  <a:lnTo>
                    <a:pt x="4" y="27"/>
                  </a:lnTo>
                  <a:lnTo>
                    <a:pt x="87" y="27"/>
                  </a:lnTo>
                  <a:lnTo>
                    <a:pt x="87" y="12"/>
                  </a:lnTo>
                  <a:lnTo>
                    <a:pt x="53" y="1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37" y="12"/>
                  </a:lnTo>
                  <a:close/>
                  <a:moveTo>
                    <a:pt x="10" y="33"/>
                  </a:moveTo>
                  <a:lnTo>
                    <a:pt x="10" y="35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18" y="55"/>
                  </a:lnTo>
                  <a:lnTo>
                    <a:pt x="18" y="57"/>
                  </a:lnTo>
                  <a:lnTo>
                    <a:pt x="18" y="59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5" y="52"/>
                  </a:lnTo>
                  <a:lnTo>
                    <a:pt x="33" y="50"/>
                  </a:lnTo>
                  <a:lnTo>
                    <a:pt x="33" y="48"/>
                  </a:lnTo>
                  <a:lnTo>
                    <a:pt x="33" y="46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2"/>
                  </a:lnTo>
                  <a:lnTo>
                    <a:pt x="31" y="40"/>
                  </a:lnTo>
                  <a:lnTo>
                    <a:pt x="31" y="38"/>
                  </a:lnTo>
                  <a:lnTo>
                    <a:pt x="29" y="38"/>
                  </a:lnTo>
                  <a:lnTo>
                    <a:pt x="29" y="37"/>
                  </a:lnTo>
                  <a:lnTo>
                    <a:pt x="29" y="35"/>
                  </a:lnTo>
                  <a:lnTo>
                    <a:pt x="29" y="33"/>
                  </a:lnTo>
                  <a:lnTo>
                    <a:pt x="27" y="33"/>
                  </a:lnTo>
                  <a:lnTo>
                    <a:pt x="27" y="31"/>
                  </a:lnTo>
                  <a:lnTo>
                    <a:pt x="27" y="29"/>
                  </a:lnTo>
                  <a:lnTo>
                    <a:pt x="10" y="33"/>
                  </a:lnTo>
                  <a:close/>
                  <a:moveTo>
                    <a:pt x="51" y="61"/>
                  </a:moveTo>
                  <a:lnTo>
                    <a:pt x="0" y="61"/>
                  </a:lnTo>
                  <a:lnTo>
                    <a:pt x="0" y="76"/>
                  </a:lnTo>
                  <a:lnTo>
                    <a:pt x="89" y="76"/>
                  </a:lnTo>
                  <a:lnTo>
                    <a:pt x="89" y="61"/>
                  </a:lnTo>
                  <a:lnTo>
                    <a:pt x="70" y="61"/>
                  </a:lnTo>
                  <a:lnTo>
                    <a:pt x="70" y="59"/>
                  </a:lnTo>
                  <a:lnTo>
                    <a:pt x="70" y="57"/>
                  </a:lnTo>
                  <a:lnTo>
                    <a:pt x="72" y="55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4" y="50"/>
                  </a:lnTo>
                  <a:lnTo>
                    <a:pt x="74" y="48"/>
                  </a:lnTo>
                  <a:lnTo>
                    <a:pt x="74" y="46"/>
                  </a:lnTo>
                  <a:lnTo>
                    <a:pt x="74" y="44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0"/>
                  </a:lnTo>
                  <a:lnTo>
                    <a:pt x="76" y="38"/>
                  </a:lnTo>
                  <a:lnTo>
                    <a:pt x="78" y="38"/>
                  </a:lnTo>
                  <a:lnTo>
                    <a:pt x="78" y="37"/>
                  </a:lnTo>
                  <a:lnTo>
                    <a:pt x="78" y="35"/>
                  </a:lnTo>
                  <a:lnTo>
                    <a:pt x="78" y="33"/>
                  </a:lnTo>
                  <a:lnTo>
                    <a:pt x="80" y="33"/>
                  </a:lnTo>
                  <a:lnTo>
                    <a:pt x="64" y="27"/>
                  </a:lnTo>
                  <a:lnTo>
                    <a:pt x="64" y="29"/>
                  </a:lnTo>
                  <a:lnTo>
                    <a:pt x="62" y="31"/>
                  </a:lnTo>
                  <a:lnTo>
                    <a:pt x="62" y="33"/>
                  </a:lnTo>
                  <a:lnTo>
                    <a:pt x="62" y="35"/>
                  </a:lnTo>
                  <a:lnTo>
                    <a:pt x="62" y="37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0" y="40"/>
                  </a:lnTo>
                  <a:lnTo>
                    <a:pt x="60" y="42"/>
                  </a:lnTo>
                  <a:lnTo>
                    <a:pt x="58" y="44"/>
                  </a:lnTo>
                  <a:lnTo>
                    <a:pt x="58" y="46"/>
                  </a:lnTo>
                  <a:lnTo>
                    <a:pt x="58" y="48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6" y="54"/>
                  </a:lnTo>
                  <a:lnTo>
                    <a:pt x="53" y="55"/>
                  </a:lnTo>
                  <a:lnTo>
                    <a:pt x="53" y="57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1" y="61"/>
                  </a:lnTo>
                  <a:close/>
                  <a:moveTo>
                    <a:pt x="22" y="141"/>
                  </a:moveTo>
                  <a:lnTo>
                    <a:pt x="68" y="141"/>
                  </a:lnTo>
                  <a:lnTo>
                    <a:pt x="68" y="148"/>
                  </a:lnTo>
                  <a:lnTo>
                    <a:pt x="87" y="148"/>
                  </a:lnTo>
                  <a:lnTo>
                    <a:pt x="87" y="90"/>
                  </a:lnTo>
                  <a:lnTo>
                    <a:pt x="87" y="88"/>
                  </a:lnTo>
                  <a:lnTo>
                    <a:pt x="87" y="86"/>
                  </a:lnTo>
                  <a:lnTo>
                    <a:pt x="85" y="86"/>
                  </a:lnTo>
                  <a:lnTo>
                    <a:pt x="85" y="84"/>
                  </a:lnTo>
                  <a:lnTo>
                    <a:pt x="82" y="84"/>
                  </a:lnTo>
                  <a:lnTo>
                    <a:pt x="80" y="84"/>
                  </a:lnTo>
                  <a:lnTo>
                    <a:pt x="10" y="84"/>
                  </a:lnTo>
                  <a:lnTo>
                    <a:pt x="8" y="84"/>
                  </a:lnTo>
                  <a:lnTo>
                    <a:pt x="6" y="84"/>
                  </a:lnTo>
                  <a:lnTo>
                    <a:pt x="6" y="86"/>
                  </a:lnTo>
                  <a:lnTo>
                    <a:pt x="4" y="86"/>
                  </a:lnTo>
                  <a:lnTo>
                    <a:pt x="4" y="88"/>
                  </a:lnTo>
                  <a:lnTo>
                    <a:pt x="4" y="90"/>
                  </a:lnTo>
                  <a:lnTo>
                    <a:pt x="4" y="148"/>
                  </a:lnTo>
                  <a:lnTo>
                    <a:pt x="22" y="148"/>
                  </a:lnTo>
                  <a:lnTo>
                    <a:pt x="22" y="141"/>
                  </a:lnTo>
                  <a:close/>
                  <a:moveTo>
                    <a:pt x="22" y="126"/>
                  </a:moveTo>
                  <a:lnTo>
                    <a:pt x="22" y="101"/>
                  </a:lnTo>
                  <a:lnTo>
                    <a:pt x="22" y="99"/>
                  </a:lnTo>
                  <a:lnTo>
                    <a:pt x="24" y="99"/>
                  </a:lnTo>
                  <a:lnTo>
                    <a:pt x="66" y="99"/>
                  </a:lnTo>
                  <a:lnTo>
                    <a:pt x="68" y="99"/>
                  </a:lnTo>
                  <a:lnTo>
                    <a:pt x="68" y="101"/>
                  </a:lnTo>
                  <a:lnTo>
                    <a:pt x="68" y="126"/>
                  </a:lnTo>
                  <a:lnTo>
                    <a:pt x="22" y="126"/>
                  </a:lnTo>
                  <a:close/>
                  <a:moveTo>
                    <a:pt x="140" y="19"/>
                  </a:moveTo>
                  <a:lnTo>
                    <a:pt x="126" y="59"/>
                  </a:lnTo>
                  <a:lnTo>
                    <a:pt x="126" y="61"/>
                  </a:lnTo>
                  <a:lnTo>
                    <a:pt x="126" y="63"/>
                  </a:lnTo>
                  <a:lnTo>
                    <a:pt x="126" y="65"/>
                  </a:lnTo>
                  <a:lnTo>
                    <a:pt x="126" y="67"/>
                  </a:lnTo>
                  <a:lnTo>
                    <a:pt x="128" y="69"/>
                  </a:lnTo>
                  <a:lnTo>
                    <a:pt x="130" y="71"/>
                  </a:lnTo>
                  <a:lnTo>
                    <a:pt x="130" y="73"/>
                  </a:lnTo>
                  <a:lnTo>
                    <a:pt x="132" y="74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36" y="80"/>
                  </a:lnTo>
                  <a:lnTo>
                    <a:pt x="138" y="82"/>
                  </a:lnTo>
                  <a:lnTo>
                    <a:pt x="138" y="84"/>
                  </a:lnTo>
                  <a:lnTo>
                    <a:pt x="140" y="86"/>
                  </a:lnTo>
                  <a:lnTo>
                    <a:pt x="140" y="88"/>
                  </a:lnTo>
                  <a:lnTo>
                    <a:pt x="140" y="90"/>
                  </a:lnTo>
                  <a:lnTo>
                    <a:pt x="143" y="90"/>
                  </a:lnTo>
                  <a:lnTo>
                    <a:pt x="143" y="92"/>
                  </a:lnTo>
                  <a:lnTo>
                    <a:pt x="143" y="93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5" y="99"/>
                  </a:lnTo>
                  <a:lnTo>
                    <a:pt x="147" y="99"/>
                  </a:lnTo>
                  <a:lnTo>
                    <a:pt x="147" y="101"/>
                  </a:lnTo>
                  <a:lnTo>
                    <a:pt x="147" y="103"/>
                  </a:lnTo>
                  <a:lnTo>
                    <a:pt x="147" y="105"/>
                  </a:lnTo>
                  <a:lnTo>
                    <a:pt x="147" y="107"/>
                  </a:lnTo>
                  <a:lnTo>
                    <a:pt x="147" y="109"/>
                  </a:lnTo>
                  <a:lnTo>
                    <a:pt x="147" y="111"/>
                  </a:lnTo>
                  <a:lnTo>
                    <a:pt x="147" y="112"/>
                  </a:lnTo>
                  <a:lnTo>
                    <a:pt x="147" y="114"/>
                  </a:lnTo>
                  <a:lnTo>
                    <a:pt x="145" y="114"/>
                  </a:lnTo>
                  <a:lnTo>
                    <a:pt x="145" y="116"/>
                  </a:lnTo>
                  <a:lnTo>
                    <a:pt x="145" y="118"/>
                  </a:lnTo>
                  <a:lnTo>
                    <a:pt x="143" y="118"/>
                  </a:lnTo>
                  <a:lnTo>
                    <a:pt x="143" y="120"/>
                  </a:lnTo>
                  <a:lnTo>
                    <a:pt x="140" y="120"/>
                  </a:lnTo>
                  <a:lnTo>
                    <a:pt x="138" y="120"/>
                  </a:lnTo>
                  <a:lnTo>
                    <a:pt x="136" y="120"/>
                  </a:lnTo>
                  <a:lnTo>
                    <a:pt x="134" y="120"/>
                  </a:lnTo>
                  <a:lnTo>
                    <a:pt x="132" y="120"/>
                  </a:lnTo>
                  <a:lnTo>
                    <a:pt x="130" y="120"/>
                  </a:lnTo>
                  <a:lnTo>
                    <a:pt x="128" y="120"/>
                  </a:lnTo>
                  <a:lnTo>
                    <a:pt x="126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0" y="116"/>
                  </a:lnTo>
                  <a:lnTo>
                    <a:pt x="118" y="116"/>
                  </a:lnTo>
                  <a:lnTo>
                    <a:pt x="118" y="114"/>
                  </a:lnTo>
                  <a:lnTo>
                    <a:pt x="116" y="133"/>
                  </a:lnTo>
                  <a:lnTo>
                    <a:pt x="118" y="133"/>
                  </a:lnTo>
                  <a:lnTo>
                    <a:pt x="120" y="135"/>
                  </a:lnTo>
                  <a:lnTo>
                    <a:pt x="122" y="135"/>
                  </a:lnTo>
                  <a:lnTo>
                    <a:pt x="124" y="135"/>
                  </a:lnTo>
                  <a:lnTo>
                    <a:pt x="126" y="135"/>
                  </a:lnTo>
                  <a:lnTo>
                    <a:pt x="128" y="137"/>
                  </a:lnTo>
                  <a:lnTo>
                    <a:pt x="130" y="137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6" y="137"/>
                  </a:lnTo>
                  <a:lnTo>
                    <a:pt x="138" y="137"/>
                  </a:lnTo>
                  <a:lnTo>
                    <a:pt x="140" y="137"/>
                  </a:lnTo>
                  <a:lnTo>
                    <a:pt x="143" y="137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7" y="135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1" y="133"/>
                  </a:lnTo>
                  <a:lnTo>
                    <a:pt x="153" y="133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7" y="129"/>
                  </a:lnTo>
                  <a:lnTo>
                    <a:pt x="157" y="128"/>
                  </a:lnTo>
                  <a:lnTo>
                    <a:pt x="159" y="126"/>
                  </a:lnTo>
                  <a:lnTo>
                    <a:pt x="159" y="124"/>
                  </a:lnTo>
                  <a:lnTo>
                    <a:pt x="161" y="124"/>
                  </a:lnTo>
                  <a:lnTo>
                    <a:pt x="161" y="122"/>
                  </a:lnTo>
                  <a:lnTo>
                    <a:pt x="161" y="120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3" y="114"/>
                  </a:lnTo>
                  <a:lnTo>
                    <a:pt x="163" y="112"/>
                  </a:lnTo>
                  <a:lnTo>
                    <a:pt x="163" y="111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3" y="105"/>
                  </a:lnTo>
                  <a:lnTo>
                    <a:pt x="163" y="103"/>
                  </a:lnTo>
                  <a:lnTo>
                    <a:pt x="163" y="101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1" y="95"/>
                  </a:lnTo>
                  <a:lnTo>
                    <a:pt x="161" y="93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59" y="90"/>
                  </a:lnTo>
                  <a:lnTo>
                    <a:pt x="159" y="88"/>
                  </a:lnTo>
                  <a:lnTo>
                    <a:pt x="159" y="86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7" y="80"/>
                  </a:lnTo>
                  <a:lnTo>
                    <a:pt x="155" y="80"/>
                  </a:lnTo>
                  <a:lnTo>
                    <a:pt x="155" y="78"/>
                  </a:lnTo>
                  <a:lnTo>
                    <a:pt x="153" y="76"/>
                  </a:lnTo>
                  <a:lnTo>
                    <a:pt x="153" y="74"/>
                  </a:lnTo>
                  <a:lnTo>
                    <a:pt x="151" y="74"/>
                  </a:lnTo>
                  <a:lnTo>
                    <a:pt x="151" y="73"/>
                  </a:lnTo>
                  <a:lnTo>
                    <a:pt x="149" y="71"/>
                  </a:lnTo>
                  <a:lnTo>
                    <a:pt x="149" y="69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5" y="65"/>
                  </a:lnTo>
                  <a:lnTo>
                    <a:pt x="145" y="63"/>
                  </a:lnTo>
                  <a:lnTo>
                    <a:pt x="145" y="61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61" y="12"/>
                  </a:lnTo>
                  <a:lnTo>
                    <a:pt x="149" y="4"/>
                  </a:lnTo>
                  <a:lnTo>
                    <a:pt x="97" y="4"/>
                  </a:lnTo>
                  <a:lnTo>
                    <a:pt x="95" y="4"/>
                  </a:lnTo>
                  <a:lnTo>
                    <a:pt x="93" y="6"/>
                  </a:lnTo>
                  <a:lnTo>
                    <a:pt x="93" y="148"/>
                  </a:lnTo>
                  <a:lnTo>
                    <a:pt x="111" y="148"/>
                  </a:lnTo>
                  <a:lnTo>
                    <a:pt x="111" y="21"/>
                  </a:lnTo>
                  <a:lnTo>
                    <a:pt x="114" y="21"/>
                  </a:lnTo>
                  <a:lnTo>
                    <a:pt x="114" y="19"/>
                  </a:lnTo>
                  <a:lnTo>
                    <a:pt x="116" y="19"/>
                  </a:lnTo>
                  <a:lnTo>
                    <a:pt x="14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pic>
          <p:nvPicPr>
            <p:cNvPr id="15" name="Picture 23" descr="MOEA_logo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54"/>
              <a:ext cx="432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3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09600" y="1314453"/>
            <a:ext cx="7924800" cy="769441"/>
          </a:xfrm>
        </p:spPr>
        <p:txBody>
          <a:bodyPr lIns="91440" tIns="45720" rIns="91440" bIns="45720"/>
          <a:lstStyle>
            <a:lvl1pPr>
              <a:defRPr sz="4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617665" y="4124582"/>
            <a:ext cx="5908675" cy="52322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TW" altLang="en-US" dirty="0"/>
              <a:t>按一下以編輯母片副標題樣式</a:t>
            </a:r>
          </a:p>
        </p:txBody>
      </p: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6" y="5609183"/>
            <a:ext cx="1224136" cy="85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99754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gradFill rotWithShape="0">
            <a:gsLst>
              <a:gs pos="0">
                <a:srgbClr val="000080"/>
              </a:gs>
              <a:gs pos="100000">
                <a:srgbClr val="C2C2E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>
              <a:solidFill>
                <a:prstClr val="black"/>
              </a:solidFill>
            </a:endParaRPr>
          </a:p>
        </p:txBody>
      </p:sp>
      <p:grpSp>
        <p:nvGrpSpPr>
          <p:cNvPr id="10" name="Group 18"/>
          <p:cNvGrpSpPr>
            <a:grpSpLocks/>
          </p:cNvGrpSpPr>
          <p:nvPr userDrawn="1"/>
        </p:nvGrpSpPr>
        <p:grpSpPr bwMode="auto">
          <a:xfrm>
            <a:off x="-36513" y="1"/>
            <a:ext cx="2301876" cy="836613"/>
            <a:chOff x="0" y="0"/>
            <a:chExt cx="1392" cy="480"/>
          </a:xfrm>
        </p:grpSpPr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0" y="0"/>
              <a:ext cx="1144" cy="480"/>
            </a:xfrm>
            <a:custGeom>
              <a:avLst/>
              <a:gdLst>
                <a:gd name="T0" fmla="*/ 0 w 1135"/>
                <a:gd name="T1" fmla="*/ 0 h 445"/>
                <a:gd name="T2" fmla="*/ 1144 w 1135"/>
                <a:gd name="T3" fmla="*/ 0 h 445"/>
                <a:gd name="T4" fmla="*/ 869 w 1135"/>
                <a:gd name="T5" fmla="*/ 480 h 445"/>
                <a:gd name="T6" fmla="*/ 0 w 1135"/>
                <a:gd name="T7" fmla="*/ 480 h 445"/>
                <a:gd name="T8" fmla="*/ 0 w 1135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5" h="445">
                  <a:moveTo>
                    <a:pt x="0" y="0"/>
                  </a:moveTo>
                  <a:lnTo>
                    <a:pt x="1135" y="0"/>
                  </a:lnTo>
                  <a:lnTo>
                    <a:pt x="862" y="445"/>
                  </a:lnTo>
                  <a:lnTo>
                    <a:pt x="0" y="4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>
                <a:solidFill>
                  <a:prstClr val="black"/>
                </a:solidFill>
                <a:latin typeface="Times New Roman" panose="02020603050405020304" pitchFamily="18" charset="0"/>
                <a:ea typeface="華康隸書體" charset="-120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122" y="211"/>
              <a:ext cx="168" cy="151"/>
            </a:xfrm>
            <a:custGeom>
              <a:avLst/>
              <a:gdLst>
                <a:gd name="T0" fmla="*/ 60 w 168"/>
                <a:gd name="T1" fmla="*/ 87 h 151"/>
                <a:gd name="T2" fmla="*/ 73 w 168"/>
                <a:gd name="T3" fmla="*/ 75 h 151"/>
                <a:gd name="T4" fmla="*/ 66 w 168"/>
                <a:gd name="T5" fmla="*/ 62 h 151"/>
                <a:gd name="T6" fmla="*/ 50 w 168"/>
                <a:gd name="T7" fmla="*/ 60 h 151"/>
                <a:gd name="T8" fmla="*/ 42 w 168"/>
                <a:gd name="T9" fmla="*/ 60 h 151"/>
                <a:gd name="T10" fmla="*/ 50 w 168"/>
                <a:gd name="T11" fmla="*/ 47 h 151"/>
                <a:gd name="T12" fmla="*/ 58 w 168"/>
                <a:gd name="T13" fmla="*/ 34 h 151"/>
                <a:gd name="T14" fmla="*/ 46 w 168"/>
                <a:gd name="T15" fmla="*/ 19 h 151"/>
                <a:gd name="T16" fmla="*/ 42 w 168"/>
                <a:gd name="T17" fmla="*/ 32 h 151"/>
                <a:gd name="T18" fmla="*/ 33 w 168"/>
                <a:gd name="T19" fmla="*/ 38 h 151"/>
                <a:gd name="T20" fmla="*/ 31 w 168"/>
                <a:gd name="T21" fmla="*/ 30 h 151"/>
                <a:gd name="T22" fmla="*/ 37 w 168"/>
                <a:gd name="T23" fmla="*/ 20 h 151"/>
                <a:gd name="T24" fmla="*/ 44 w 168"/>
                <a:gd name="T25" fmla="*/ 9 h 151"/>
                <a:gd name="T26" fmla="*/ 25 w 168"/>
                <a:gd name="T27" fmla="*/ 9 h 151"/>
                <a:gd name="T28" fmla="*/ 19 w 168"/>
                <a:gd name="T29" fmla="*/ 20 h 151"/>
                <a:gd name="T30" fmla="*/ 11 w 168"/>
                <a:gd name="T31" fmla="*/ 24 h 151"/>
                <a:gd name="T32" fmla="*/ 8 w 168"/>
                <a:gd name="T33" fmla="*/ 41 h 151"/>
                <a:gd name="T34" fmla="*/ 19 w 168"/>
                <a:gd name="T35" fmla="*/ 47 h 151"/>
                <a:gd name="T36" fmla="*/ 25 w 168"/>
                <a:gd name="T37" fmla="*/ 58 h 151"/>
                <a:gd name="T38" fmla="*/ 17 w 168"/>
                <a:gd name="T39" fmla="*/ 68 h 151"/>
                <a:gd name="T40" fmla="*/ 2 w 168"/>
                <a:gd name="T41" fmla="*/ 77 h 151"/>
                <a:gd name="T42" fmla="*/ 13 w 168"/>
                <a:gd name="T43" fmla="*/ 93 h 151"/>
                <a:gd name="T44" fmla="*/ 11 w 168"/>
                <a:gd name="T45" fmla="*/ 108 h 151"/>
                <a:gd name="T46" fmla="*/ 6 w 168"/>
                <a:gd name="T47" fmla="*/ 123 h 151"/>
                <a:gd name="T48" fmla="*/ 2 w 168"/>
                <a:gd name="T49" fmla="*/ 138 h 151"/>
                <a:gd name="T50" fmla="*/ 19 w 168"/>
                <a:gd name="T51" fmla="*/ 134 h 151"/>
                <a:gd name="T52" fmla="*/ 23 w 168"/>
                <a:gd name="T53" fmla="*/ 119 h 151"/>
                <a:gd name="T54" fmla="*/ 25 w 168"/>
                <a:gd name="T55" fmla="*/ 104 h 151"/>
                <a:gd name="T56" fmla="*/ 50 w 168"/>
                <a:gd name="T57" fmla="*/ 96 h 151"/>
                <a:gd name="T58" fmla="*/ 69 w 168"/>
                <a:gd name="T59" fmla="*/ 5 h 151"/>
                <a:gd name="T60" fmla="*/ 79 w 168"/>
                <a:gd name="T61" fmla="*/ 32 h 151"/>
                <a:gd name="T62" fmla="*/ 73 w 168"/>
                <a:gd name="T63" fmla="*/ 43 h 151"/>
                <a:gd name="T64" fmla="*/ 66 w 168"/>
                <a:gd name="T65" fmla="*/ 53 h 151"/>
                <a:gd name="T66" fmla="*/ 73 w 168"/>
                <a:gd name="T67" fmla="*/ 64 h 151"/>
                <a:gd name="T68" fmla="*/ 81 w 168"/>
                <a:gd name="T69" fmla="*/ 77 h 151"/>
                <a:gd name="T70" fmla="*/ 100 w 168"/>
                <a:gd name="T71" fmla="*/ 74 h 151"/>
                <a:gd name="T72" fmla="*/ 91 w 168"/>
                <a:gd name="T73" fmla="*/ 62 h 151"/>
                <a:gd name="T74" fmla="*/ 83 w 168"/>
                <a:gd name="T75" fmla="*/ 53 h 151"/>
                <a:gd name="T76" fmla="*/ 91 w 168"/>
                <a:gd name="T77" fmla="*/ 43 h 151"/>
                <a:gd name="T78" fmla="*/ 98 w 168"/>
                <a:gd name="T79" fmla="*/ 32 h 151"/>
                <a:gd name="T80" fmla="*/ 116 w 168"/>
                <a:gd name="T81" fmla="*/ 26 h 151"/>
                <a:gd name="T82" fmla="*/ 110 w 168"/>
                <a:gd name="T83" fmla="*/ 38 h 151"/>
                <a:gd name="T84" fmla="*/ 100 w 168"/>
                <a:gd name="T85" fmla="*/ 49 h 151"/>
                <a:gd name="T86" fmla="*/ 102 w 168"/>
                <a:gd name="T87" fmla="*/ 58 h 151"/>
                <a:gd name="T88" fmla="*/ 110 w 168"/>
                <a:gd name="T89" fmla="*/ 66 h 151"/>
                <a:gd name="T90" fmla="*/ 118 w 168"/>
                <a:gd name="T91" fmla="*/ 81 h 151"/>
                <a:gd name="T92" fmla="*/ 133 w 168"/>
                <a:gd name="T93" fmla="*/ 72 h 151"/>
                <a:gd name="T94" fmla="*/ 124 w 168"/>
                <a:gd name="T95" fmla="*/ 60 h 151"/>
                <a:gd name="T96" fmla="*/ 118 w 168"/>
                <a:gd name="T97" fmla="*/ 51 h 151"/>
                <a:gd name="T98" fmla="*/ 127 w 168"/>
                <a:gd name="T99" fmla="*/ 41 h 151"/>
                <a:gd name="T100" fmla="*/ 133 w 168"/>
                <a:gd name="T101" fmla="*/ 30 h 151"/>
                <a:gd name="T102" fmla="*/ 145 w 168"/>
                <a:gd name="T103" fmla="*/ 30 h 151"/>
                <a:gd name="T104" fmla="*/ 139 w 168"/>
                <a:gd name="T105" fmla="*/ 43 h 151"/>
                <a:gd name="T106" fmla="*/ 135 w 168"/>
                <a:gd name="T107" fmla="*/ 55 h 151"/>
                <a:gd name="T108" fmla="*/ 143 w 168"/>
                <a:gd name="T109" fmla="*/ 64 h 151"/>
                <a:gd name="T110" fmla="*/ 151 w 168"/>
                <a:gd name="T111" fmla="*/ 77 h 151"/>
                <a:gd name="T112" fmla="*/ 166 w 168"/>
                <a:gd name="T113" fmla="*/ 74 h 151"/>
                <a:gd name="T114" fmla="*/ 158 w 168"/>
                <a:gd name="T115" fmla="*/ 60 h 151"/>
                <a:gd name="T116" fmla="*/ 151 w 168"/>
                <a:gd name="T117" fmla="*/ 51 h 151"/>
                <a:gd name="T118" fmla="*/ 160 w 168"/>
                <a:gd name="T119" fmla="*/ 38 h 151"/>
                <a:gd name="T120" fmla="*/ 166 w 168"/>
                <a:gd name="T121" fmla="*/ 28 h 151"/>
                <a:gd name="T122" fmla="*/ 129 w 168"/>
                <a:gd name="T123" fmla="*/ 102 h 1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8" h="151">
                  <a:moveTo>
                    <a:pt x="31" y="85"/>
                  </a:moveTo>
                  <a:lnTo>
                    <a:pt x="31" y="151"/>
                  </a:lnTo>
                  <a:lnTo>
                    <a:pt x="48" y="151"/>
                  </a:lnTo>
                  <a:lnTo>
                    <a:pt x="48" y="83"/>
                  </a:lnTo>
                  <a:lnTo>
                    <a:pt x="58" y="81"/>
                  </a:lnTo>
                  <a:lnTo>
                    <a:pt x="58" y="83"/>
                  </a:lnTo>
                  <a:lnTo>
                    <a:pt x="58" y="85"/>
                  </a:lnTo>
                  <a:lnTo>
                    <a:pt x="60" y="87"/>
                  </a:lnTo>
                  <a:lnTo>
                    <a:pt x="60" y="89"/>
                  </a:lnTo>
                  <a:lnTo>
                    <a:pt x="75" y="85"/>
                  </a:lnTo>
                  <a:lnTo>
                    <a:pt x="75" y="83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3" y="79"/>
                  </a:lnTo>
                  <a:lnTo>
                    <a:pt x="73" y="77"/>
                  </a:lnTo>
                  <a:lnTo>
                    <a:pt x="73" y="75"/>
                  </a:lnTo>
                  <a:lnTo>
                    <a:pt x="71" y="75"/>
                  </a:lnTo>
                  <a:lnTo>
                    <a:pt x="71" y="74"/>
                  </a:lnTo>
                  <a:lnTo>
                    <a:pt x="71" y="72"/>
                  </a:lnTo>
                  <a:lnTo>
                    <a:pt x="69" y="70"/>
                  </a:lnTo>
                  <a:lnTo>
                    <a:pt x="69" y="68"/>
                  </a:lnTo>
                  <a:lnTo>
                    <a:pt x="69" y="66"/>
                  </a:lnTo>
                  <a:lnTo>
                    <a:pt x="66" y="64"/>
                  </a:lnTo>
                  <a:lnTo>
                    <a:pt x="66" y="62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4" y="56"/>
                  </a:lnTo>
                  <a:lnTo>
                    <a:pt x="62" y="55"/>
                  </a:lnTo>
                  <a:lnTo>
                    <a:pt x="62" y="53"/>
                  </a:lnTo>
                  <a:lnTo>
                    <a:pt x="48" y="58"/>
                  </a:lnTo>
                  <a:lnTo>
                    <a:pt x="48" y="60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52" y="66"/>
                  </a:lnTo>
                  <a:lnTo>
                    <a:pt x="33" y="68"/>
                  </a:lnTo>
                  <a:lnTo>
                    <a:pt x="35" y="66"/>
                  </a:lnTo>
                  <a:lnTo>
                    <a:pt x="37" y="64"/>
                  </a:lnTo>
                  <a:lnTo>
                    <a:pt x="40" y="62"/>
                  </a:lnTo>
                  <a:lnTo>
                    <a:pt x="42" y="60"/>
                  </a:lnTo>
                  <a:lnTo>
                    <a:pt x="42" y="58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48" y="51"/>
                  </a:lnTo>
                  <a:lnTo>
                    <a:pt x="50" y="49"/>
                  </a:lnTo>
                  <a:lnTo>
                    <a:pt x="50" y="47"/>
                  </a:lnTo>
                  <a:lnTo>
                    <a:pt x="52" y="45"/>
                  </a:lnTo>
                  <a:lnTo>
                    <a:pt x="52" y="43"/>
                  </a:lnTo>
                  <a:lnTo>
                    <a:pt x="54" y="41"/>
                  </a:lnTo>
                  <a:lnTo>
                    <a:pt x="54" y="39"/>
                  </a:lnTo>
                  <a:lnTo>
                    <a:pt x="56" y="39"/>
                  </a:lnTo>
                  <a:lnTo>
                    <a:pt x="56" y="38"/>
                  </a:lnTo>
                  <a:lnTo>
                    <a:pt x="56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60" y="30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4"/>
                  </a:lnTo>
                  <a:lnTo>
                    <a:pt x="62" y="22"/>
                  </a:lnTo>
                  <a:lnTo>
                    <a:pt x="46" y="19"/>
                  </a:lnTo>
                  <a:lnTo>
                    <a:pt x="46" y="20"/>
                  </a:lnTo>
                  <a:lnTo>
                    <a:pt x="46" y="22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0" y="34"/>
                  </a:lnTo>
                  <a:lnTo>
                    <a:pt x="40" y="36"/>
                  </a:lnTo>
                  <a:lnTo>
                    <a:pt x="37" y="38"/>
                  </a:lnTo>
                  <a:lnTo>
                    <a:pt x="37" y="39"/>
                  </a:lnTo>
                  <a:lnTo>
                    <a:pt x="35" y="41"/>
                  </a:lnTo>
                  <a:lnTo>
                    <a:pt x="35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1" y="38"/>
                  </a:lnTo>
                  <a:lnTo>
                    <a:pt x="29" y="38"/>
                  </a:lnTo>
                  <a:lnTo>
                    <a:pt x="29" y="36"/>
                  </a:lnTo>
                  <a:lnTo>
                    <a:pt x="27" y="36"/>
                  </a:lnTo>
                  <a:lnTo>
                    <a:pt x="29" y="34"/>
                  </a:lnTo>
                  <a:lnTo>
                    <a:pt x="29" y="32"/>
                  </a:lnTo>
                  <a:lnTo>
                    <a:pt x="31" y="32"/>
                  </a:lnTo>
                  <a:lnTo>
                    <a:pt x="31" y="30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5" y="22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7" y="19"/>
                  </a:lnTo>
                  <a:lnTo>
                    <a:pt x="37" y="17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2" y="9"/>
                  </a:lnTo>
                  <a:lnTo>
                    <a:pt x="44" y="9"/>
                  </a:lnTo>
                  <a:lnTo>
                    <a:pt x="44" y="7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5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3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1" y="15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19" y="19"/>
                  </a:lnTo>
                  <a:lnTo>
                    <a:pt x="19" y="20"/>
                  </a:lnTo>
                  <a:lnTo>
                    <a:pt x="19" y="22"/>
                  </a:lnTo>
                  <a:lnTo>
                    <a:pt x="17" y="22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1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6" y="39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9" y="47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23" y="51"/>
                  </a:lnTo>
                  <a:lnTo>
                    <a:pt x="25" y="53"/>
                  </a:lnTo>
                  <a:lnTo>
                    <a:pt x="27" y="53"/>
                  </a:lnTo>
                  <a:lnTo>
                    <a:pt x="27" y="55"/>
                  </a:lnTo>
                  <a:lnTo>
                    <a:pt x="25" y="56"/>
                  </a:lnTo>
                  <a:lnTo>
                    <a:pt x="25" y="58"/>
                  </a:lnTo>
                  <a:lnTo>
                    <a:pt x="23" y="58"/>
                  </a:lnTo>
                  <a:lnTo>
                    <a:pt x="23" y="60"/>
                  </a:lnTo>
                  <a:lnTo>
                    <a:pt x="21" y="60"/>
                  </a:lnTo>
                  <a:lnTo>
                    <a:pt x="21" y="62"/>
                  </a:lnTo>
                  <a:lnTo>
                    <a:pt x="19" y="64"/>
                  </a:lnTo>
                  <a:lnTo>
                    <a:pt x="19" y="66"/>
                  </a:lnTo>
                  <a:lnTo>
                    <a:pt x="17" y="66"/>
                  </a:lnTo>
                  <a:lnTo>
                    <a:pt x="17" y="68"/>
                  </a:lnTo>
                  <a:lnTo>
                    <a:pt x="15" y="68"/>
                  </a:lnTo>
                  <a:lnTo>
                    <a:pt x="15" y="70"/>
                  </a:lnTo>
                  <a:lnTo>
                    <a:pt x="13" y="70"/>
                  </a:lnTo>
                  <a:lnTo>
                    <a:pt x="0" y="72"/>
                  </a:lnTo>
                  <a:lnTo>
                    <a:pt x="2" y="72"/>
                  </a:lnTo>
                  <a:lnTo>
                    <a:pt x="2" y="74"/>
                  </a:lnTo>
                  <a:lnTo>
                    <a:pt x="2" y="75"/>
                  </a:lnTo>
                  <a:lnTo>
                    <a:pt x="2" y="77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4" y="81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31" y="85"/>
                  </a:lnTo>
                  <a:close/>
                  <a:moveTo>
                    <a:pt x="13" y="93"/>
                  </a:moveTo>
                  <a:lnTo>
                    <a:pt x="11" y="94"/>
                  </a:lnTo>
                  <a:lnTo>
                    <a:pt x="11" y="96"/>
                  </a:lnTo>
                  <a:lnTo>
                    <a:pt x="11" y="98"/>
                  </a:lnTo>
                  <a:lnTo>
                    <a:pt x="11" y="100"/>
                  </a:lnTo>
                  <a:lnTo>
                    <a:pt x="11" y="102"/>
                  </a:lnTo>
                  <a:lnTo>
                    <a:pt x="11" y="104"/>
                  </a:lnTo>
                  <a:lnTo>
                    <a:pt x="11" y="106"/>
                  </a:lnTo>
                  <a:lnTo>
                    <a:pt x="11" y="108"/>
                  </a:lnTo>
                  <a:lnTo>
                    <a:pt x="8" y="110"/>
                  </a:lnTo>
                  <a:lnTo>
                    <a:pt x="8" y="112"/>
                  </a:lnTo>
                  <a:lnTo>
                    <a:pt x="8" y="113"/>
                  </a:lnTo>
                  <a:lnTo>
                    <a:pt x="8" y="115"/>
                  </a:lnTo>
                  <a:lnTo>
                    <a:pt x="8" y="117"/>
                  </a:lnTo>
                  <a:lnTo>
                    <a:pt x="6" y="119"/>
                  </a:lnTo>
                  <a:lnTo>
                    <a:pt x="6" y="121"/>
                  </a:lnTo>
                  <a:lnTo>
                    <a:pt x="6" y="123"/>
                  </a:lnTo>
                  <a:lnTo>
                    <a:pt x="6" y="125"/>
                  </a:lnTo>
                  <a:lnTo>
                    <a:pt x="4" y="127"/>
                  </a:lnTo>
                  <a:lnTo>
                    <a:pt x="4" y="129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2" y="134"/>
                  </a:lnTo>
                  <a:lnTo>
                    <a:pt x="2" y="136"/>
                  </a:lnTo>
                  <a:lnTo>
                    <a:pt x="2" y="138"/>
                  </a:lnTo>
                  <a:lnTo>
                    <a:pt x="0" y="140"/>
                  </a:lnTo>
                  <a:lnTo>
                    <a:pt x="17" y="144"/>
                  </a:lnTo>
                  <a:lnTo>
                    <a:pt x="17" y="142"/>
                  </a:lnTo>
                  <a:lnTo>
                    <a:pt x="17" y="140"/>
                  </a:lnTo>
                  <a:lnTo>
                    <a:pt x="17" y="138"/>
                  </a:lnTo>
                  <a:lnTo>
                    <a:pt x="19" y="138"/>
                  </a:lnTo>
                  <a:lnTo>
                    <a:pt x="19" y="136"/>
                  </a:lnTo>
                  <a:lnTo>
                    <a:pt x="19" y="134"/>
                  </a:lnTo>
                  <a:lnTo>
                    <a:pt x="19" y="132"/>
                  </a:lnTo>
                  <a:lnTo>
                    <a:pt x="21" y="130"/>
                  </a:lnTo>
                  <a:lnTo>
                    <a:pt x="21" y="129"/>
                  </a:lnTo>
                  <a:lnTo>
                    <a:pt x="21" y="127"/>
                  </a:lnTo>
                  <a:lnTo>
                    <a:pt x="21" y="125"/>
                  </a:lnTo>
                  <a:lnTo>
                    <a:pt x="23" y="123"/>
                  </a:lnTo>
                  <a:lnTo>
                    <a:pt x="23" y="121"/>
                  </a:lnTo>
                  <a:lnTo>
                    <a:pt x="23" y="119"/>
                  </a:lnTo>
                  <a:lnTo>
                    <a:pt x="23" y="117"/>
                  </a:lnTo>
                  <a:lnTo>
                    <a:pt x="23" y="115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5" y="108"/>
                  </a:lnTo>
                  <a:lnTo>
                    <a:pt x="25" y="106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13" y="93"/>
                  </a:lnTo>
                  <a:close/>
                  <a:moveTo>
                    <a:pt x="66" y="93"/>
                  </a:moveTo>
                  <a:lnTo>
                    <a:pt x="50" y="96"/>
                  </a:lnTo>
                  <a:lnTo>
                    <a:pt x="56" y="132"/>
                  </a:lnTo>
                  <a:lnTo>
                    <a:pt x="71" y="129"/>
                  </a:lnTo>
                  <a:lnTo>
                    <a:pt x="66" y="93"/>
                  </a:lnTo>
                  <a:close/>
                  <a:moveTo>
                    <a:pt x="69" y="5"/>
                  </a:moveTo>
                  <a:lnTo>
                    <a:pt x="69" y="20"/>
                  </a:lnTo>
                  <a:lnTo>
                    <a:pt x="166" y="20"/>
                  </a:lnTo>
                  <a:lnTo>
                    <a:pt x="166" y="5"/>
                  </a:lnTo>
                  <a:lnTo>
                    <a:pt x="69" y="5"/>
                  </a:lnTo>
                  <a:close/>
                  <a:moveTo>
                    <a:pt x="83" y="22"/>
                  </a:moveTo>
                  <a:lnTo>
                    <a:pt x="83" y="24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1" y="30"/>
                  </a:lnTo>
                  <a:lnTo>
                    <a:pt x="79" y="30"/>
                  </a:lnTo>
                  <a:lnTo>
                    <a:pt x="79" y="32"/>
                  </a:lnTo>
                  <a:lnTo>
                    <a:pt x="79" y="34"/>
                  </a:lnTo>
                  <a:lnTo>
                    <a:pt x="77" y="34"/>
                  </a:lnTo>
                  <a:lnTo>
                    <a:pt x="77" y="36"/>
                  </a:lnTo>
                  <a:lnTo>
                    <a:pt x="77" y="38"/>
                  </a:lnTo>
                  <a:lnTo>
                    <a:pt x="75" y="39"/>
                  </a:lnTo>
                  <a:lnTo>
                    <a:pt x="75" y="41"/>
                  </a:lnTo>
                  <a:lnTo>
                    <a:pt x="73" y="41"/>
                  </a:lnTo>
                  <a:lnTo>
                    <a:pt x="73" y="43"/>
                  </a:lnTo>
                  <a:lnTo>
                    <a:pt x="73" y="45"/>
                  </a:lnTo>
                  <a:lnTo>
                    <a:pt x="71" y="45"/>
                  </a:lnTo>
                  <a:lnTo>
                    <a:pt x="71" y="47"/>
                  </a:lnTo>
                  <a:lnTo>
                    <a:pt x="69" y="47"/>
                  </a:lnTo>
                  <a:lnTo>
                    <a:pt x="69" y="49"/>
                  </a:lnTo>
                  <a:lnTo>
                    <a:pt x="69" y="51"/>
                  </a:lnTo>
                  <a:lnTo>
                    <a:pt x="66" y="51"/>
                  </a:lnTo>
                  <a:lnTo>
                    <a:pt x="66" y="53"/>
                  </a:lnTo>
                  <a:lnTo>
                    <a:pt x="66" y="55"/>
                  </a:lnTo>
                  <a:lnTo>
                    <a:pt x="66" y="56"/>
                  </a:lnTo>
                  <a:lnTo>
                    <a:pt x="69" y="56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62"/>
                  </a:lnTo>
                  <a:lnTo>
                    <a:pt x="73" y="62"/>
                  </a:lnTo>
                  <a:lnTo>
                    <a:pt x="73" y="64"/>
                  </a:lnTo>
                  <a:lnTo>
                    <a:pt x="75" y="66"/>
                  </a:lnTo>
                  <a:lnTo>
                    <a:pt x="75" y="68"/>
                  </a:lnTo>
                  <a:lnTo>
                    <a:pt x="77" y="68"/>
                  </a:lnTo>
                  <a:lnTo>
                    <a:pt x="77" y="70"/>
                  </a:lnTo>
                  <a:lnTo>
                    <a:pt x="79" y="72"/>
                  </a:lnTo>
                  <a:lnTo>
                    <a:pt x="79" y="74"/>
                  </a:lnTo>
                  <a:lnTo>
                    <a:pt x="81" y="75"/>
                  </a:lnTo>
                  <a:lnTo>
                    <a:pt x="81" y="77"/>
                  </a:lnTo>
                  <a:lnTo>
                    <a:pt x="83" y="77"/>
                  </a:lnTo>
                  <a:lnTo>
                    <a:pt x="83" y="79"/>
                  </a:lnTo>
                  <a:lnTo>
                    <a:pt x="83" y="81"/>
                  </a:lnTo>
                  <a:lnTo>
                    <a:pt x="85" y="81"/>
                  </a:lnTo>
                  <a:lnTo>
                    <a:pt x="85" y="83"/>
                  </a:lnTo>
                  <a:lnTo>
                    <a:pt x="85" y="85"/>
                  </a:lnTo>
                  <a:lnTo>
                    <a:pt x="100" y="75"/>
                  </a:lnTo>
                  <a:lnTo>
                    <a:pt x="100" y="74"/>
                  </a:lnTo>
                  <a:lnTo>
                    <a:pt x="98" y="72"/>
                  </a:lnTo>
                  <a:lnTo>
                    <a:pt x="98" y="70"/>
                  </a:lnTo>
                  <a:lnTo>
                    <a:pt x="95" y="70"/>
                  </a:lnTo>
                  <a:lnTo>
                    <a:pt x="95" y="68"/>
                  </a:lnTo>
                  <a:lnTo>
                    <a:pt x="93" y="66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2"/>
                  </a:lnTo>
                  <a:lnTo>
                    <a:pt x="89" y="60"/>
                  </a:lnTo>
                  <a:lnTo>
                    <a:pt x="89" y="58"/>
                  </a:lnTo>
                  <a:lnTo>
                    <a:pt x="87" y="58"/>
                  </a:lnTo>
                  <a:lnTo>
                    <a:pt x="87" y="56"/>
                  </a:lnTo>
                  <a:lnTo>
                    <a:pt x="85" y="56"/>
                  </a:lnTo>
                  <a:lnTo>
                    <a:pt x="85" y="55"/>
                  </a:lnTo>
                  <a:lnTo>
                    <a:pt x="83" y="55"/>
                  </a:lnTo>
                  <a:lnTo>
                    <a:pt x="83" y="53"/>
                  </a:lnTo>
                  <a:lnTo>
                    <a:pt x="85" y="53"/>
                  </a:lnTo>
                  <a:lnTo>
                    <a:pt x="85" y="51"/>
                  </a:lnTo>
                  <a:lnTo>
                    <a:pt x="87" y="51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89" y="47"/>
                  </a:lnTo>
                  <a:lnTo>
                    <a:pt x="89" y="45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3" y="39"/>
                  </a:lnTo>
                  <a:lnTo>
                    <a:pt x="93" y="38"/>
                  </a:lnTo>
                  <a:lnTo>
                    <a:pt x="95" y="38"/>
                  </a:lnTo>
                  <a:lnTo>
                    <a:pt x="95" y="36"/>
                  </a:lnTo>
                  <a:lnTo>
                    <a:pt x="95" y="34"/>
                  </a:lnTo>
                  <a:lnTo>
                    <a:pt x="98" y="34"/>
                  </a:lnTo>
                  <a:lnTo>
                    <a:pt x="98" y="32"/>
                  </a:lnTo>
                  <a:lnTo>
                    <a:pt x="98" y="30"/>
                  </a:lnTo>
                  <a:lnTo>
                    <a:pt x="100" y="30"/>
                  </a:lnTo>
                  <a:lnTo>
                    <a:pt x="100" y="28"/>
                  </a:lnTo>
                  <a:lnTo>
                    <a:pt x="83" y="22"/>
                  </a:lnTo>
                  <a:close/>
                  <a:moveTo>
                    <a:pt x="118" y="20"/>
                  </a:moveTo>
                  <a:lnTo>
                    <a:pt x="118" y="22"/>
                  </a:lnTo>
                  <a:lnTo>
                    <a:pt x="118" y="24"/>
                  </a:lnTo>
                  <a:lnTo>
                    <a:pt x="116" y="26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2" y="32"/>
                  </a:lnTo>
                  <a:lnTo>
                    <a:pt x="112" y="34"/>
                  </a:lnTo>
                  <a:lnTo>
                    <a:pt x="112" y="36"/>
                  </a:lnTo>
                  <a:lnTo>
                    <a:pt x="110" y="36"/>
                  </a:lnTo>
                  <a:lnTo>
                    <a:pt x="110" y="38"/>
                  </a:lnTo>
                  <a:lnTo>
                    <a:pt x="108" y="39"/>
                  </a:lnTo>
                  <a:lnTo>
                    <a:pt x="108" y="41"/>
                  </a:lnTo>
                  <a:lnTo>
                    <a:pt x="106" y="41"/>
                  </a:lnTo>
                  <a:lnTo>
                    <a:pt x="106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2" y="47"/>
                  </a:lnTo>
                  <a:lnTo>
                    <a:pt x="100" y="49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5"/>
                  </a:lnTo>
                  <a:lnTo>
                    <a:pt x="100" y="56"/>
                  </a:lnTo>
                  <a:lnTo>
                    <a:pt x="102" y="56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4" y="60"/>
                  </a:lnTo>
                  <a:lnTo>
                    <a:pt x="106" y="60"/>
                  </a:lnTo>
                  <a:lnTo>
                    <a:pt x="106" y="62"/>
                  </a:lnTo>
                  <a:lnTo>
                    <a:pt x="106" y="64"/>
                  </a:lnTo>
                  <a:lnTo>
                    <a:pt x="108" y="64"/>
                  </a:lnTo>
                  <a:lnTo>
                    <a:pt x="108" y="66"/>
                  </a:lnTo>
                  <a:lnTo>
                    <a:pt x="110" y="66"/>
                  </a:lnTo>
                  <a:lnTo>
                    <a:pt x="110" y="68"/>
                  </a:lnTo>
                  <a:lnTo>
                    <a:pt x="112" y="7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5"/>
                  </a:lnTo>
                  <a:lnTo>
                    <a:pt x="116" y="77"/>
                  </a:lnTo>
                  <a:lnTo>
                    <a:pt x="118" y="79"/>
                  </a:lnTo>
                  <a:lnTo>
                    <a:pt x="118" y="81"/>
                  </a:lnTo>
                  <a:lnTo>
                    <a:pt x="120" y="81"/>
                  </a:lnTo>
                  <a:lnTo>
                    <a:pt x="120" y="83"/>
                  </a:lnTo>
                  <a:lnTo>
                    <a:pt x="120" y="85"/>
                  </a:lnTo>
                  <a:lnTo>
                    <a:pt x="122" y="85"/>
                  </a:lnTo>
                  <a:lnTo>
                    <a:pt x="135" y="75"/>
                  </a:lnTo>
                  <a:lnTo>
                    <a:pt x="135" y="74"/>
                  </a:lnTo>
                  <a:lnTo>
                    <a:pt x="133" y="74"/>
                  </a:lnTo>
                  <a:lnTo>
                    <a:pt x="133" y="72"/>
                  </a:lnTo>
                  <a:lnTo>
                    <a:pt x="131" y="70"/>
                  </a:lnTo>
                  <a:lnTo>
                    <a:pt x="131" y="68"/>
                  </a:lnTo>
                  <a:lnTo>
                    <a:pt x="129" y="68"/>
                  </a:lnTo>
                  <a:lnTo>
                    <a:pt x="129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4" y="62"/>
                  </a:lnTo>
                  <a:lnTo>
                    <a:pt x="124" y="60"/>
                  </a:lnTo>
                  <a:lnTo>
                    <a:pt x="122" y="60"/>
                  </a:lnTo>
                  <a:lnTo>
                    <a:pt x="122" y="58"/>
                  </a:lnTo>
                  <a:lnTo>
                    <a:pt x="120" y="56"/>
                  </a:lnTo>
                  <a:lnTo>
                    <a:pt x="118" y="55"/>
                  </a:lnTo>
                  <a:lnTo>
                    <a:pt x="118" y="53"/>
                  </a:lnTo>
                  <a:lnTo>
                    <a:pt x="116" y="53"/>
                  </a:lnTo>
                  <a:lnTo>
                    <a:pt x="116" y="51"/>
                  </a:lnTo>
                  <a:lnTo>
                    <a:pt x="118" y="51"/>
                  </a:lnTo>
                  <a:lnTo>
                    <a:pt x="118" y="49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2" y="47"/>
                  </a:lnTo>
                  <a:lnTo>
                    <a:pt x="122" y="45"/>
                  </a:lnTo>
                  <a:lnTo>
                    <a:pt x="124" y="43"/>
                  </a:lnTo>
                  <a:lnTo>
                    <a:pt x="124" y="41"/>
                  </a:lnTo>
                  <a:lnTo>
                    <a:pt x="127" y="41"/>
                  </a:lnTo>
                  <a:lnTo>
                    <a:pt x="127" y="39"/>
                  </a:lnTo>
                  <a:lnTo>
                    <a:pt x="129" y="39"/>
                  </a:lnTo>
                  <a:lnTo>
                    <a:pt x="129" y="38"/>
                  </a:lnTo>
                  <a:lnTo>
                    <a:pt x="129" y="36"/>
                  </a:lnTo>
                  <a:lnTo>
                    <a:pt x="131" y="36"/>
                  </a:lnTo>
                  <a:lnTo>
                    <a:pt x="131" y="34"/>
                  </a:lnTo>
                  <a:lnTo>
                    <a:pt x="133" y="32"/>
                  </a:lnTo>
                  <a:lnTo>
                    <a:pt x="133" y="30"/>
                  </a:lnTo>
                  <a:lnTo>
                    <a:pt x="135" y="30"/>
                  </a:lnTo>
                  <a:lnTo>
                    <a:pt x="118" y="20"/>
                  </a:lnTo>
                  <a:close/>
                  <a:moveTo>
                    <a:pt x="149" y="22"/>
                  </a:moveTo>
                  <a:lnTo>
                    <a:pt x="149" y="24"/>
                  </a:lnTo>
                  <a:lnTo>
                    <a:pt x="147" y="26"/>
                  </a:lnTo>
                  <a:lnTo>
                    <a:pt x="147" y="28"/>
                  </a:lnTo>
                  <a:lnTo>
                    <a:pt x="147" y="30"/>
                  </a:lnTo>
                  <a:lnTo>
                    <a:pt x="145" y="30"/>
                  </a:lnTo>
                  <a:lnTo>
                    <a:pt x="145" y="32"/>
                  </a:lnTo>
                  <a:lnTo>
                    <a:pt x="145" y="34"/>
                  </a:lnTo>
                  <a:lnTo>
                    <a:pt x="143" y="36"/>
                  </a:lnTo>
                  <a:lnTo>
                    <a:pt x="143" y="38"/>
                  </a:lnTo>
                  <a:lnTo>
                    <a:pt x="141" y="39"/>
                  </a:lnTo>
                  <a:lnTo>
                    <a:pt x="141" y="41"/>
                  </a:lnTo>
                  <a:lnTo>
                    <a:pt x="139" y="41"/>
                  </a:lnTo>
                  <a:lnTo>
                    <a:pt x="139" y="43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7" y="47"/>
                  </a:lnTo>
                  <a:lnTo>
                    <a:pt x="135" y="49"/>
                  </a:lnTo>
                  <a:lnTo>
                    <a:pt x="133" y="51"/>
                  </a:lnTo>
                  <a:lnTo>
                    <a:pt x="133" y="53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5" y="56"/>
                  </a:lnTo>
                  <a:lnTo>
                    <a:pt x="137" y="56"/>
                  </a:lnTo>
                  <a:lnTo>
                    <a:pt x="137" y="58"/>
                  </a:lnTo>
                  <a:lnTo>
                    <a:pt x="139" y="58"/>
                  </a:lnTo>
                  <a:lnTo>
                    <a:pt x="139" y="60"/>
                  </a:lnTo>
                  <a:lnTo>
                    <a:pt x="141" y="62"/>
                  </a:lnTo>
                  <a:lnTo>
                    <a:pt x="141" y="64"/>
                  </a:lnTo>
                  <a:lnTo>
                    <a:pt x="143" y="64"/>
                  </a:lnTo>
                  <a:lnTo>
                    <a:pt x="143" y="66"/>
                  </a:lnTo>
                  <a:lnTo>
                    <a:pt x="145" y="68"/>
                  </a:lnTo>
                  <a:lnTo>
                    <a:pt x="145" y="70"/>
                  </a:lnTo>
                  <a:lnTo>
                    <a:pt x="147" y="72"/>
                  </a:lnTo>
                  <a:lnTo>
                    <a:pt x="147" y="74"/>
                  </a:lnTo>
                  <a:lnTo>
                    <a:pt x="149" y="75"/>
                  </a:lnTo>
                  <a:lnTo>
                    <a:pt x="149" y="77"/>
                  </a:lnTo>
                  <a:lnTo>
                    <a:pt x="151" y="77"/>
                  </a:lnTo>
                  <a:lnTo>
                    <a:pt x="151" y="79"/>
                  </a:lnTo>
                  <a:lnTo>
                    <a:pt x="151" y="81"/>
                  </a:lnTo>
                  <a:lnTo>
                    <a:pt x="153" y="81"/>
                  </a:lnTo>
                  <a:lnTo>
                    <a:pt x="153" y="83"/>
                  </a:lnTo>
                  <a:lnTo>
                    <a:pt x="153" y="85"/>
                  </a:lnTo>
                  <a:lnTo>
                    <a:pt x="168" y="75"/>
                  </a:lnTo>
                  <a:lnTo>
                    <a:pt x="168" y="74"/>
                  </a:lnTo>
                  <a:lnTo>
                    <a:pt x="166" y="74"/>
                  </a:lnTo>
                  <a:lnTo>
                    <a:pt x="166" y="72"/>
                  </a:lnTo>
                  <a:lnTo>
                    <a:pt x="164" y="70"/>
                  </a:lnTo>
                  <a:lnTo>
                    <a:pt x="164" y="68"/>
                  </a:lnTo>
                  <a:lnTo>
                    <a:pt x="162" y="66"/>
                  </a:lnTo>
                  <a:lnTo>
                    <a:pt x="162" y="64"/>
                  </a:lnTo>
                  <a:lnTo>
                    <a:pt x="160" y="64"/>
                  </a:lnTo>
                  <a:lnTo>
                    <a:pt x="160" y="62"/>
                  </a:lnTo>
                  <a:lnTo>
                    <a:pt x="158" y="60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6" y="56"/>
                  </a:lnTo>
                  <a:lnTo>
                    <a:pt x="153" y="56"/>
                  </a:lnTo>
                  <a:lnTo>
                    <a:pt x="153" y="55"/>
                  </a:lnTo>
                  <a:lnTo>
                    <a:pt x="151" y="55"/>
                  </a:lnTo>
                  <a:lnTo>
                    <a:pt x="151" y="53"/>
                  </a:lnTo>
                  <a:lnTo>
                    <a:pt x="151" y="51"/>
                  </a:lnTo>
                  <a:lnTo>
                    <a:pt x="153" y="49"/>
                  </a:lnTo>
                  <a:lnTo>
                    <a:pt x="153" y="47"/>
                  </a:lnTo>
                  <a:lnTo>
                    <a:pt x="156" y="47"/>
                  </a:lnTo>
                  <a:lnTo>
                    <a:pt x="156" y="45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60" y="39"/>
                  </a:lnTo>
                  <a:lnTo>
                    <a:pt x="160" y="38"/>
                  </a:lnTo>
                  <a:lnTo>
                    <a:pt x="162" y="38"/>
                  </a:lnTo>
                  <a:lnTo>
                    <a:pt x="162" y="36"/>
                  </a:lnTo>
                  <a:lnTo>
                    <a:pt x="162" y="34"/>
                  </a:lnTo>
                  <a:lnTo>
                    <a:pt x="164" y="34"/>
                  </a:lnTo>
                  <a:lnTo>
                    <a:pt x="164" y="32"/>
                  </a:lnTo>
                  <a:lnTo>
                    <a:pt x="164" y="30"/>
                  </a:lnTo>
                  <a:lnTo>
                    <a:pt x="166" y="30"/>
                  </a:lnTo>
                  <a:lnTo>
                    <a:pt x="166" y="28"/>
                  </a:lnTo>
                  <a:lnTo>
                    <a:pt x="149" y="22"/>
                  </a:lnTo>
                  <a:close/>
                  <a:moveTo>
                    <a:pt x="110" y="134"/>
                  </a:moveTo>
                  <a:lnTo>
                    <a:pt x="66" y="134"/>
                  </a:lnTo>
                  <a:lnTo>
                    <a:pt x="66" y="149"/>
                  </a:lnTo>
                  <a:lnTo>
                    <a:pt x="168" y="149"/>
                  </a:lnTo>
                  <a:lnTo>
                    <a:pt x="168" y="134"/>
                  </a:lnTo>
                  <a:lnTo>
                    <a:pt x="129" y="134"/>
                  </a:lnTo>
                  <a:lnTo>
                    <a:pt x="129" y="102"/>
                  </a:lnTo>
                  <a:lnTo>
                    <a:pt x="166" y="102"/>
                  </a:lnTo>
                  <a:lnTo>
                    <a:pt x="166" y="87"/>
                  </a:lnTo>
                  <a:lnTo>
                    <a:pt x="75" y="87"/>
                  </a:lnTo>
                  <a:lnTo>
                    <a:pt x="75" y="102"/>
                  </a:lnTo>
                  <a:lnTo>
                    <a:pt x="110" y="102"/>
                  </a:lnTo>
                  <a:lnTo>
                    <a:pt x="110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>
                <a:solidFill>
                  <a:prstClr val="black"/>
                </a:solidFill>
                <a:latin typeface="Times New Roman" panose="02020603050405020304" pitchFamily="18" charset="0"/>
                <a:ea typeface="華康隸書體" charset="-120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89" y="212"/>
              <a:ext cx="172" cy="152"/>
            </a:xfrm>
            <a:custGeom>
              <a:avLst/>
              <a:gdLst>
                <a:gd name="T0" fmla="*/ 33 w 172"/>
                <a:gd name="T1" fmla="*/ 14 h 152"/>
                <a:gd name="T2" fmla="*/ 23 w 172"/>
                <a:gd name="T3" fmla="*/ 4 h 152"/>
                <a:gd name="T4" fmla="*/ 9 w 172"/>
                <a:gd name="T5" fmla="*/ 18 h 152"/>
                <a:gd name="T6" fmla="*/ 19 w 172"/>
                <a:gd name="T7" fmla="*/ 25 h 152"/>
                <a:gd name="T8" fmla="*/ 27 w 172"/>
                <a:gd name="T9" fmla="*/ 33 h 152"/>
                <a:gd name="T10" fmla="*/ 29 w 172"/>
                <a:gd name="T11" fmla="*/ 54 h 152"/>
                <a:gd name="T12" fmla="*/ 19 w 172"/>
                <a:gd name="T13" fmla="*/ 44 h 152"/>
                <a:gd name="T14" fmla="*/ 7 w 172"/>
                <a:gd name="T15" fmla="*/ 57 h 152"/>
                <a:gd name="T16" fmla="*/ 17 w 172"/>
                <a:gd name="T17" fmla="*/ 65 h 152"/>
                <a:gd name="T18" fmla="*/ 15 w 172"/>
                <a:gd name="T19" fmla="*/ 118 h 152"/>
                <a:gd name="T20" fmla="*/ 9 w 172"/>
                <a:gd name="T21" fmla="*/ 129 h 152"/>
                <a:gd name="T22" fmla="*/ 2 w 172"/>
                <a:gd name="T23" fmla="*/ 141 h 152"/>
                <a:gd name="T24" fmla="*/ 25 w 172"/>
                <a:gd name="T25" fmla="*/ 139 h 152"/>
                <a:gd name="T26" fmla="*/ 31 w 172"/>
                <a:gd name="T27" fmla="*/ 124 h 152"/>
                <a:gd name="T28" fmla="*/ 36 w 172"/>
                <a:gd name="T29" fmla="*/ 107 h 152"/>
                <a:gd name="T30" fmla="*/ 42 w 172"/>
                <a:gd name="T31" fmla="*/ 88 h 152"/>
                <a:gd name="T32" fmla="*/ 23 w 172"/>
                <a:gd name="T33" fmla="*/ 95 h 152"/>
                <a:gd name="T34" fmla="*/ 19 w 172"/>
                <a:gd name="T35" fmla="*/ 109 h 152"/>
                <a:gd name="T36" fmla="*/ 143 w 172"/>
                <a:gd name="T37" fmla="*/ 46 h 152"/>
                <a:gd name="T38" fmla="*/ 149 w 172"/>
                <a:gd name="T39" fmla="*/ 59 h 152"/>
                <a:gd name="T40" fmla="*/ 156 w 172"/>
                <a:gd name="T41" fmla="*/ 71 h 152"/>
                <a:gd name="T42" fmla="*/ 170 w 172"/>
                <a:gd name="T43" fmla="*/ 67 h 152"/>
                <a:gd name="T44" fmla="*/ 162 w 172"/>
                <a:gd name="T45" fmla="*/ 55 h 152"/>
                <a:gd name="T46" fmla="*/ 156 w 172"/>
                <a:gd name="T47" fmla="*/ 40 h 152"/>
                <a:gd name="T48" fmla="*/ 156 w 172"/>
                <a:gd name="T49" fmla="*/ 27 h 152"/>
                <a:gd name="T50" fmla="*/ 139 w 172"/>
                <a:gd name="T51" fmla="*/ 31 h 152"/>
                <a:gd name="T52" fmla="*/ 116 w 172"/>
                <a:gd name="T53" fmla="*/ 23 h 152"/>
                <a:gd name="T54" fmla="*/ 44 w 172"/>
                <a:gd name="T55" fmla="*/ 23 h 152"/>
                <a:gd name="T56" fmla="*/ 38 w 172"/>
                <a:gd name="T57" fmla="*/ 33 h 152"/>
                <a:gd name="T58" fmla="*/ 44 w 172"/>
                <a:gd name="T59" fmla="*/ 54 h 152"/>
                <a:gd name="T60" fmla="*/ 38 w 172"/>
                <a:gd name="T61" fmla="*/ 67 h 152"/>
                <a:gd name="T62" fmla="*/ 52 w 172"/>
                <a:gd name="T63" fmla="*/ 71 h 152"/>
                <a:gd name="T64" fmla="*/ 56 w 172"/>
                <a:gd name="T65" fmla="*/ 59 h 152"/>
                <a:gd name="T66" fmla="*/ 62 w 172"/>
                <a:gd name="T67" fmla="*/ 46 h 152"/>
                <a:gd name="T68" fmla="*/ 71 w 172"/>
                <a:gd name="T69" fmla="*/ 57 h 152"/>
                <a:gd name="T70" fmla="*/ 65 w 172"/>
                <a:gd name="T71" fmla="*/ 63 h 152"/>
                <a:gd name="T72" fmla="*/ 65 w 172"/>
                <a:gd name="T73" fmla="*/ 78 h 152"/>
                <a:gd name="T74" fmla="*/ 79 w 172"/>
                <a:gd name="T75" fmla="*/ 76 h 152"/>
                <a:gd name="T76" fmla="*/ 85 w 172"/>
                <a:gd name="T77" fmla="*/ 65 h 152"/>
                <a:gd name="T78" fmla="*/ 85 w 172"/>
                <a:gd name="T79" fmla="*/ 50 h 152"/>
                <a:gd name="T80" fmla="*/ 87 w 172"/>
                <a:gd name="T81" fmla="*/ 37 h 152"/>
                <a:gd name="T82" fmla="*/ 94 w 172"/>
                <a:gd name="T83" fmla="*/ 46 h 152"/>
                <a:gd name="T84" fmla="*/ 116 w 172"/>
                <a:gd name="T85" fmla="*/ 38 h 152"/>
                <a:gd name="T86" fmla="*/ 118 w 172"/>
                <a:gd name="T87" fmla="*/ 67 h 152"/>
                <a:gd name="T88" fmla="*/ 127 w 172"/>
                <a:gd name="T89" fmla="*/ 78 h 152"/>
                <a:gd name="T90" fmla="*/ 139 w 172"/>
                <a:gd name="T91" fmla="*/ 74 h 152"/>
                <a:gd name="T92" fmla="*/ 143 w 172"/>
                <a:gd name="T93" fmla="*/ 59 h 152"/>
                <a:gd name="T94" fmla="*/ 141 w 172"/>
                <a:gd name="T95" fmla="*/ 42 h 152"/>
                <a:gd name="T96" fmla="*/ 102 w 172"/>
                <a:gd name="T97" fmla="*/ 33 h 152"/>
                <a:gd name="T98" fmla="*/ 94 w 172"/>
                <a:gd name="T99" fmla="*/ 25 h 152"/>
                <a:gd name="T100" fmla="*/ 108 w 172"/>
                <a:gd name="T101" fmla="*/ 29 h 152"/>
                <a:gd name="T102" fmla="*/ 67 w 172"/>
                <a:gd name="T103" fmla="*/ 88 h 152"/>
                <a:gd name="T104" fmla="*/ 48 w 172"/>
                <a:gd name="T105" fmla="*/ 112 h 152"/>
                <a:gd name="T106" fmla="*/ 46 w 172"/>
                <a:gd name="T107" fmla="*/ 128 h 152"/>
                <a:gd name="T108" fmla="*/ 38 w 172"/>
                <a:gd name="T109" fmla="*/ 139 h 152"/>
                <a:gd name="T110" fmla="*/ 50 w 172"/>
                <a:gd name="T111" fmla="*/ 150 h 152"/>
                <a:gd name="T112" fmla="*/ 58 w 172"/>
                <a:gd name="T113" fmla="*/ 141 h 152"/>
                <a:gd name="T114" fmla="*/ 62 w 172"/>
                <a:gd name="T115" fmla="*/ 128 h 152"/>
                <a:gd name="T116" fmla="*/ 67 w 172"/>
                <a:gd name="T117" fmla="*/ 107 h 1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72" h="152">
                  <a:moveTo>
                    <a:pt x="29" y="33"/>
                  </a:moveTo>
                  <a:lnTo>
                    <a:pt x="42" y="21"/>
                  </a:lnTo>
                  <a:lnTo>
                    <a:pt x="40" y="19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3" y="14"/>
                  </a:lnTo>
                  <a:lnTo>
                    <a:pt x="31" y="12"/>
                  </a:lnTo>
                  <a:lnTo>
                    <a:pt x="29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4" y="14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11" y="18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19" y="25"/>
                  </a:lnTo>
                  <a:lnTo>
                    <a:pt x="21" y="25"/>
                  </a:lnTo>
                  <a:lnTo>
                    <a:pt x="21" y="27"/>
                  </a:lnTo>
                  <a:lnTo>
                    <a:pt x="23" y="27"/>
                  </a:lnTo>
                  <a:lnTo>
                    <a:pt x="23" y="29"/>
                  </a:lnTo>
                  <a:lnTo>
                    <a:pt x="25" y="29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9" y="33"/>
                  </a:lnTo>
                  <a:close/>
                  <a:moveTo>
                    <a:pt x="23" y="73"/>
                  </a:moveTo>
                  <a:lnTo>
                    <a:pt x="36" y="59"/>
                  </a:lnTo>
                  <a:lnTo>
                    <a:pt x="36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1" y="55"/>
                  </a:lnTo>
                  <a:lnTo>
                    <a:pt x="29" y="54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5" y="50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9" y="44"/>
                  </a:lnTo>
                  <a:lnTo>
                    <a:pt x="17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4" y="55"/>
                  </a:lnTo>
                  <a:lnTo>
                    <a:pt x="4" y="57"/>
                  </a:lnTo>
                  <a:lnTo>
                    <a:pt x="7" y="57"/>
                  </a:lnTo>
                  <a:lnTo>
                    <a:pt x="7" y="59"/>
                  </a:lnTo>
                  <a:lnTo>
                    <a:pt x="9" y="59"/>
                  </a:lnTo>
                  <a:lnTo>
                    <a:pt x="11" y="61"/>
                  </a:lnTo>
                  <a:lnTo>
                    <a:pt x="13" y="61"/>
                  </a:lnTo>
                  <a:lnTo>
                    <a:pt x="13" y="63"/>
                  </a:lnTo>
                  <a:lnTo>
                    <a:pt x="15" y="63"/>
                  </a:lnTo>
                  <a:lnTo>
                    <a:pt x="15" y="65"/>
                  </a:lnTo>
                  <a:lnTo>
                    <a:pt x="17" y="65"/>
                  </a:lnTo>
                  <a:lnTo>
                    <a:pt x="17" y="67"/>
                  </a:lnTo>
                  <a:lnTo>
                    <a:pt x="19" y="67"/>
                  </a:lnTo>
                  <a:lnTo>
                    <a:pt x="21" y="69"/>
                  </a:lnTo>
                  <a:lnTo>
                    <a:pt x="21" y="71"/>
                  </a:lnTo>
                  <a:lnTo>
                    <a:pt x="23" y="71"/>
                  </a:lnTo>
                  <a:lnTo>
                    <a:pt x="23" y="73"/>
                  </a:lnTo>
                  <a:close/>
                  <a:moveTo>
                    <a:pt x="15" y="116"/>
                  </a:moveTo>
                  <a:lnTo>
                    <a:pt x="15" y="118"/>
                  </a:lnTo>
                  <a:lnTo>
                    <a:pt x="15" y="120"/>
                  </a:lnTo>
                  <a:lnTo>
                    <a:pt x="13" y="120"/>
                  </a:lnTo>
                  <a:lnTo>
                    <a:pt x="13" y="122"/>
                  </a:lnTo>
                  <a:lnTo>
                    <a:pt x="13" y="124"/>
                  </a:lnTo>
                  <a:lnTo>
                    <a:pt x="11" y="126"/>
                  </a:lnTo>
                  <a:lnTo>
                    <a:pt x="11" y="128"/>
                  </a:lnTo>
                  <a:lnTo>
                    <a:pt x="9" y="128"/>
                  </a:lnTo>
                  <a:lnTo>
                    <a:pt x="9" y="129"/>
                  </a:lnTo>
                  <a:lnTo>
                    <a:pt x="9" y="131"/>
                  </a:lnTo>
                  <a:lnTo>
                    <a:pt x="7" y="131"/>
                  </a:lnTo>
                  <a:lnTo>
                    <a:pt x="7" y="133"/>
                  </a:lnTo>
                  <a:lnTo>
                    <a:pt x="7" y="135"/>
                  </a:lnTo>
                  <a:lnTo>
                    <a:pt x="4" y="135"/>
                  </a:lnTo>
                  <a:lnTo>
                    <a:pt x="4" y="137"/>
                  </a:lnTo>
                  <a:lnTo>
                    <a:pt x="2" y="139"/>
                  </a:lnTo>
                  <a:lnTo>
                    <a:pt x="2" y="141"/>
                  </a:lnTo>
                  <a:lnTo>
                    <a:pt x="0" y="143"/>
                  </a:lnTo>
                  <a:lnTo>
                    <a:pt x="17" y="150"/>
                  </a:lnTo>
                  <a:lnTo>
                    <a:pt x="19" y="148"/>
                  </a:lnTo>
                  <a:lnTo>
                    <a:pt x="19" y="147"/>
                  </a:lnTo>
                  <a:lnTo>
                    <a:pt x="21" y="145"/>
                  </a:lnTo>
                  <a:lnTo>
                    <a:pt x="23" y="143"/>
                  </a:lnTo>
                  <a:lnTo>
                    <a:pt x="23" y="141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5" y="135"/>
                  </a:lnTo>
                  <a:lnTo>
                    <a:pt x="27" y="133"/>
                  </a:lnTo>
                  <a:lnTo>
                    <a:pt x="27" y="131"/>
                  </a:lnTo>
                  <a:lnTo>
                    <a:pt x="29" y="129"/>
                  </a:lnTo>
                  <a:lnTo>
                    <a:pt x="29" y="128"/>
                  </a:lnTo>
                  <a:lnTo>
                    <a:pt x="29" y="126"/>
                  </a:lnTo>
                  <a:lnTo>
                    <a:pt x="31" y="124"/>
                  </a:lnTo>
                  <a:lnTo>
                    <a:pt x="31" y="122"/>
                  </a:lnTo>
                  <a:lnTo>
                    <a:pt x="33" y="120"/>
                  </a:lnTo>
                  <a:lnTo>
                    <a:pt x="33" y="118"/>
                  </a:lnTo>
                  <a:lnTo>
                    <a:pt x="33" y="116"/>
                  </a:lnTo>
                  <a:lnTo>
                    <a:pt x="36" y="114"/>
                  </a:lnTo>
                  <a:lnTo>
                    <a:pt x="36" y="112"/>
                  </a:lnTo>
                  <a:lnTo>
                    <a:pt x="36" y="111"/>
                  </a:lnTo>
                  <a:lnTo>
                    <a:pt x="36" y="107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0" y="95"/>
                  </a:lnTo>
                  <a:lnTo>
                    <a:pt x="40" y="93"/>
                  </a:lnTo>
                  <a:lnTo>
                    <a:pt x="40" y="92"/>
                  </a:lnTo>
                  <a:lnTo>
                    <a:pt x="42" y="88"/>
                  </a:lnTo>
                  <a:lnTo>
                    <a:pt x="42" y="86"/>
                  </a:lnTo>
                  <a:lnTo>
                    <a:pt x="23" y="84"/>
                  </a:lnTo>
                  <a:lnTo>
                    <a:pt x="23" y="86"/>
                  </a:lnTo>
                  <a:lnTo>
                    <a:pt x="23" y="88"/>
                  </a:lnTo>
                  <a:lnTo>
                    <a:pt x="23" y="90"/>
                  </a:lnTo>
                  <a:lnTo>
                    <a:pt x="23" y="92"/>
                  </a:lnTo>
                  <a:lnTo>
                    <a:pt x="23" y="93"/>
                  </a:lnTo>
                  <a:lnTo>
                    <a:pt x="23" y="95"/>
                  </a:lnTo>
                  <a:lnTo>
                    <a:pt x="21" y="97"/>
                  </a:lnTo>
                  <a:lnTo>
                    <a:pt x="21" y="99"/>
                  </a:lnTo>
                  <a:lnTo>
                    <a:pt x="21" y="101"/>
                  </a:lnTo>
                  <a:lnTo>
                    <a:pt x="21" y="103"/>
                  </a:lnTo>
                  <a:lnTo>
                    <a:pt x="21" y="105"/>
                  </a:lnTo>
                  <a:lnTo>
                    <a:pt x="19" y="105"/>
                  </a:lnTo>
                  <a:lnTo>
                    <a:pt x="19" y="107"/>
                  </a:lnTo>
                  <a:lnTo>
                    <a:pt x="19" y="109"/>
                  </a:lnTo>
                  <a:lnTo>
                    <a:pt x="19" y="111"/>
                  </a:lnTo>
                  <a:lnTo>
                    <a:pt x="17" y="111"/>
                  </a:lnTo>
                  <a:lnTo>
                    <a:pt x="17" y="112"/>
                  </a:lnTo>
                  <a:lnTo>
                    <a:pt x="17" y="114"/>
                  </a:lnTo>
                  <a:lnTo>
                    <a:pt x="15" y="116"/>
                  </a:lnTo>
                  <a:close/>
                  <a:moveTo>
                    <a:pt x="143" y="42"/>
                  </a:moveTo>
                  <a:lnTo>
                    <a:pt x="143" y="44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5" y="50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7" y="55"/>
                  </a:lnTo>
                  <a:lnTo>
                    <a:pt x="147" y="57"/>
                  </a:lnTo>
                  <a:lnTo>
                    <a:pt x="147" y="59"/>
                  </a:lnTo>
                  <a:lnTo>
                    <a:pt x="149" y="59"/>
                  </a:lnTo>
                  <a:lnTo>
                    <a:pt x="149" y="61"/>
                  </a:lnTo>
                  <a:lnTo>
                    <a:pt x="149" y="63"/>
                  </a:lnTo>
                  <a:lnTo>
                    <a:pt x="152" y="65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6" y="71"/>
                  </a:lnTo>
                  <a:lnTo>
                    <a:pt x="156" y="73"/>
                  </a:lnTo>
                  <a:lnTo>
                    <a:pt x="158" y="74"/>
                  </a:lnTo>
                  <a:lnTo>
                    <a:pt x="158" y="76"/>
                  </a:lnTo>
                  <a:lnTo>
                    <a:pt x="160" y="76"/>
                  </a:lnTo>
                  <a:lnTo>
                    <a:pt x="172" y="73"/>
                  </a:lnTo>
                  <a:lnTo>
                    <a:pt x="172" y="71"/>
                  </a:lnTo>
                  <a:lnTo>
                    <a:pt x="170" y="69"/>
                  </a:lnTo>
                  <a:lnTo>
                    <a:pt x="170" y="67"/>
                  </a:lnTo>
                  <a:lnTo>
                    <a:pt x="168" y="67"/>
                  </a:lnTo>
                  <a:lnTo>
                    <a:pt x="168" y="65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59"/>
                  </a:lnTo>
                  <a:lnTo>
                    <a:pt x="162" y="57"/>
                  </a:lnTo>
                  <a:lnTo>
                    <a:pt x="162" y="55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58" y="48"/>
                  </a:lnTo>
                  <a:lnTo>
                    <a:pt x="158" y="46"/>
                  </a:lnTo>
                  <a:lnTo>
                    <a:pt x="158" y="44"/>
                  </a:lnTo>
                  <a:lnTo>
                    <a:pt x="156" y="42"/>
                  </a:lnTo>
                  <a:lnTo>
                    <a:pt x="156" y="40"/>
                  </a:lnTo>
                  <a:lnTo>
                    <a:pt x="158" y="40"/>
                  </a:lnTo>
                  <a:lnTo>
                    <a:pt x="160" y="40"/>
                  </a:lnTo>
                  <a:lnTo>
                    <a:pt x="162" y="38"/>
                  </a:lnTo>
                  <a:lnTo>
                    <a:pt x="164" y="38"/>
                  </a:lnTo>
                  <a:lnTo>
                    <a:pt x="166" y="38"/>
                  </a:lnTo>
                  <a:lnTo>
                    <a:pt x="158" y="25"/>
                  </a:lnTo>
                  <a:lnTo>
                    <a:pt x="158" y="27"/>
                  </a:lnTo>
                  <a:lnTo>
                    <a:pt x="156" y="27"/>
                  </a:lnTo>
                  <a:lnTo>
                    <a:pt x="154" y="27"/>
                  </a:lnTo>
                  <a:lnTo>
                    <a:pt x="152" y="27"/>
                  </a:lnTo>
                  <a:lnTo>
                    <a:pt x="149" y="29"/>
                  </a:lnTo>
                  <a:lnTo>
                    <a:pt x="147" y="29"/>
                  </a:lnTo>
                  <a:lnTo>
                    <a:pt x="145" y="29"/>
                  </a:lnTo>
                  <a:lnTo>
                    <a:pt x="143" y="29"/>
                  </a:lnTo>
                  <a:lnTo>
                    <a:pt x="141" y="29"/>
                  </a:lnTo>
                  <a:lnTo>
                    <a:pt x="139" y="31"/>
                  </a:lnTo>
                  <a:lnTo>
                    <a:pt x="137" y="31"/>
                  </a:lnTo>
                  <a:lnTo>
                    <a:pt x="135" y="31"/>
                  </a:lnTo>
                  <a:lnTo>
                    <a:pt x="133" y="31"/>
                  </a:lnTo>
                  <a:lnTo>
                    <a:pt x="131" y="31"/>
                  </a:lnTo>
                  <a:lnTo>
                    <a:pt x="129" y="31"/>
                  </a:lnTo>
                  <a:lnTo>
                    <a:pt x="127" y="31"/>
                  </a:lnTo>
                  <a:lnTo>
                    <a:pt x="125" y="31"/>
                  </a:lnTo>
                  <a:lnTo>
                    <a:pt x="116" y="23"/>
                  </a:lnTo>
                  <a:lnTo>
                    <a:pt x="166" y="23"/>
                  </a:lnTo>
                  <a:lnTo>
                    <a:pt x="166" y="8"/>
                  </a:lnTo>
                  <a:lnTo>
                    <a:pt x="112" y="8"/>
                  </a:lnTo>
                  <a:lnTo>
                    <a:pt x="112" y="2"/>
                  </a:lnTo>
                  <a:lnTo>
                    <a:pt x="94" y="2"/>
                  </a:lnTo>
                  <a:lnTo>
                    <a:pt x="94" y="8"/>
                  </a:lnTo>
                  <a:lnTo>
                    <a:pt x="44" y="8"/>
                  </a:lnTo>
                  <a:lnTo>
                    <a:pt x="44" y="23"/>
                  </a:lnTo>
                  <a:lnTo>
                    <a:pt x="89" y="23"/>
                  </a:lnTo>
                  <a:lnTo>
                    <a:pt x="79" y="29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1" y="33"/>
                  </a:lnTo>
                  <a:lnTo>
                    <a:pt x="38" y="33"/>
                  </a:lnTo>
                  <a:lnTo>
                    <a:pt x="38" y="46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46" y="48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4" y="54"/>
                  </a:lnTo>
                  <a:lnTo>
                    <a:pt x="44" y="55"/>
                  </a:lnTo>
                  <a:lnTo>
                    <a:pt x="44" y="57"/>
                  </a:lnTo>
                  <a:lnTo>
                    <a:pt x="42" y="57"/>
                  </a:lnTo>
                  <a:lnTo>
                    <a:pt x="42" y="59"/>
                  </a:lnTo>
                  <a:lnTo>
                    <a:pt x="40" y="61"/>
                  </a:lnTo>
                  <a:lnTo>
                    <a:pt x="40" y="63"/>
                  </a:lnTo>
                  <a:lnTo>
                    <a:pt x="38" y="65"/>
                  </a:lnTo>
                  <a:lnTo>
                    <a:pt x="38" y="67"/>
                  </a:lnTo>
                  <a:lnTo>
                    <a:pt x="36" y="67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48" y="76"/>
                  </a:lnTo>
                  <a:lnTo>
                    <a:pt x="48" y="74"/>
                  </a:lnTo>
                  <a:lnTo>
                    <a:pt x="50" y="73"/>
                  </a:lnTo>
                  <a:lnTo>
                    <a:pt x="50" y="71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1"/>
                  </a:lnTo>
                  <a:lnTo>
                    <a:pt x="56" y="59"/>
                  </a:lnTo>
                  <a:lnTo>
                    <a:pt x="58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62" y="48"/>
                  </a:lnTo>
                  <a:lnTo>
                    <a:pt x="62" y="46"/>
                  </a:lnTo>
                  <a:lnTo>
                    <a:pt x="69" y="46"/>
                  </a:lnTo>
                  <a:lnTo>
                    <a:pt x="71" y="46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1" y="52"/>
                  </a:lnTo>
                  <a:lnTo>
                    <a:pt x="71" y="54"/>
                  </a:lnTo>
                  <a:lnTo>
                    <a:pt x="71" y="55"/>
                  </a:lnTo>
                  <a:lnTo>
                    <a:pt x="71" y="57"/>
                  </a:lnTo>
                  <a:lnTo>
                    <a:pt x="71" y="59"/>
                  </a:lnTo>
                  <a:lnTo>
                    <a:pt x="71" y="61"/>
                  </a:lnTo>
                  <a:lnTo>
                    <a:pt x="71" y="63"/>
                  </a:lnTo>
                  <a:lnTo>
                    <a:pt x="69" y="63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5" y="65"/>
                  </a:lnTo>
                  <a:lnTo>
                    <a:pt x="65" y="63"/>
                  </a:lnTo>
                  <a:lnTo>
                    <a:pt x="62" y="63"/>
                  </a:lnTo>
                  <a:lnTo>
                    <a:pt x="60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8" y="78"/>
                  </a:lnTo>
                  <a:lnTo>
                    <a:pt x="60" y="78"/>
                  </a:lnTo>
                  <a:lnTo>
                    <a:pt x="62" y="78"/>
                  </a:lnTo>
                  <a:lnTo>
                    <a:pt x="65" y="78"/>
                  </a:lnTo>
                  <a:lnTo>
                    <a:pt x="67" y="78"/>
                  </a:lnTo>
                  <a:lnTo>
                    <a:pt x="69" y="78"/>
                  </a:lnTo>
                  <a:lnTo>
                    <a:pt x="71" y="78"/>
                  </a:lnTo>
                  <a:lnTo>
                    <a:pt x="73" y="78"/>
                  </a:lnTo>
                  <a:lnTo>
                    <a:pt x="75" y="78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9" y="76"/>
                  </a:lnTo>
                  <a:lnTo>
                    <a:pt x="81" y="76"/>
                  </a:lnTo>
                  <a:lnTo>
                    <a:pt x="81" y="74"/>
                  </a:lnTo>
                  <a:lnTo>
                    <a:pt x="83" y="73"/>
                  </a:lnTo>
                  <a:lnTo>
                    <a:pt x="83" y="71"/>
                  </a:lnTo>
                  <a:lnTo>
                    <a:pt x="83" y="69"/>
                  </a:lnTo>
                  <a:lnTo>
                    <a:pt x="85" y="69"/>
                  </a:lnTo>
                  <a:lnTo>
                    <a:pt x="85" y="67"/>
                  </a:lnTo>
                  <a:lnTo>
                    <a:pt x="85" y="65"/>
                  </a:lnTo>
                  <a:lnTo>
                    <a:pt x="85" y="63"/>
                  </a:lnTo>
                  <a:lnTo>
                    <a:pt x="85" y="61"/>
                  </a:lnTo>
                  <a:lnTo>
                    <a:pt x="85" y="59"/>
                  </a:lnTo>
                  <a:lnTo>
                    <a:pt x="85" y="57"/>
                  </a:lnTo>
                  <a:lnTo>
                    <a:pt x="85" y="55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5" y="50"/>
                  </a:lnTo>
                  <a:lnTo>
                    <a:pt x="85" y="48"/>
                  </a:lnTo>
                  <a:lnTo>
                    <a:pt x="85" y="46"/>
                  </a:lnTo>
                  <a:lnTo>
                    <a:pt x="85" y="44"/>
                  </a:lnTo>
                  <a:lnTo>
                    <a:pt x="85" y="42"/>
                  </a:lnTo>
                  <a:lnTo>
                    <a:pt x="85" y="40"/>
                  </a:lnTo>
                  <a:lnTo>
                    <a:pt x="85" y="38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40"/>
                  </a:lnTo>
                  <a:lnTo>
                    <a:pt x="89" y="42"/>
                  </a:lnTo>
                  <a:lnTo>
                    <a:pt x="91" y="42"/>
                  </a:lnTo>
                  <a:lnTo>
                    <a:pt x="91" y="44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4" y="80"/>
                  </a:lnTo>
                  <a:lnTo>
                    <a:pt x="110" y="80"/>
                  </a:lnTo>
                  <a:lnTo>
                    <a:pt x="110" y="46"/>
                  </a:lnTo>
                  <a:lnTo>
                    <a:pt x="110" y="44"/>
                  </a:lnTo>
                  <a:lnTo>
                    <a:pt x="112" y="44"/>
                  </a:lnTo>
                  <a:lnTo>
                    <a:pt x="112" y="42"/>
                  </a:lnTo>
                  <a:lnTo>
                    <a:pt x="114" y="40"/>
                  </a:lnTo>
                  <a:lnTo>
                    <a:pt x="116" y="38"/>
                  </a:lnTo>
                  <a:lnTo>
                    <a:pt x="118" y="38"/>
                  </a:lnTo>
                  <a:lnTo>
                    <a:pt x="118" y="37"/>
                  </a:lnTo>
                  <a:lnTo>
                    <a:pt x="120" y="35"/>
                  </a:lnTo>
                  <a:lnTo>
                    <a:pt x="123" y="33"/>
                  </a:lnTo>
                  <a:lnTo>
                    <a:pt x="123" y="35"/>
                  </a:lnTo>
                  <a:lnTo>
                    <a:pt x="123" y="67"/>
                  </a:lnTo>
                  <a:lnTo>
                    <a:pt x="120" y="67"/>
                  </a:lnTo>
                  <a:lnTo>
                    <a:pt x="118" y="67"/>
                  </a:lnTo>
                  <a:lnTo>
                    <a:pt x="116" y="67"/>
                  </a:lnTo>
                  <a:lnTo>
                    <a:pt x="116" y="69"/>
                  </a:lnTo>
                  <a:lnTo>
                    <a:pt x="114" y="69"/>
                  </a:lnTo>
                  <a:lnTo>
                    <a:pt x="118" y="80"/>
                  </a:lnTo>
                  <a:lnTo>
                    <a:pt x="120" y="80"/>
                  </a:lnTo>
                  <a:lnTo>
                    <a:pt x="123" y="80"/>
                  </a:lnTo>
                  <a:lnTo>
                    <a:pt x="125" y="80"/>
                  </a:lnTo>
                  <a:lnTo>
                    <a:pt x="127" y="78"/>
                  </a:lnTo>
                  <a:lnTo>
                    <a:pt x="129" y="78"/>
                  </a:lnTo>
                  <a:lnTo>
                    <a:pt x="131" y="78"/>
                  </a:lnTo>
                  <a:lnTo>
                    <a:pt x="133" y="78"/>
                  </a:lnTo>
                  <a:lnTo>
                    <a:pt x="133" y="76"/>
                  </a:lnTo>
                  <a:lnTo>
                    <a:pt x="135" y="76"/>
                  </a:lnTo>
                  <a:lnTo>
                    <a:pt x="137" y="76"/>
                  </a:lnTo>
                  <a:lnTo>
                    <a:pt x="139" y="76"/>
                  </a:lnTo>
                  <a:lnTo>
                    <a:pt x="139" y="74"/>
                  </a:lnTo>
                  <a:lnTo>
                    <a:pt x="141" y="74"/>
                  </a:lnTo>
                  <a:lnTo>
                    <a:pt x="143" y="74"/>
                  </a:lnTo>
                  <a:lnTo>
                    <a:pt x="145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49" y="71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1" y="61"/>
                  </a:lnTo>
                  <a:lnTo>
                    <a:pt x="139" y="61"/>
                  </a:lnTo>
                  <a:lnTo>
                    <a:pt x="137" y="61"/>
                  </a:lnTo>
                  <a:lnTo>
                    <a:pt x="137" y="63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1" y="42"/>
                  </a:lnTo>
                  <a:lnTo>
                    <a:pt x="143" y="42"/>
                  </a:lnTo>
                  <a:close/>
                  <a:moveTo>
                    <a:pt x="106" y="29"/>
                  </a:moveTo>
                  <a:lnTo>
                    <a:pt x="106" y="31"/>
                  </a:lnTo>
                  <a:lnTo>
                    <a:pt x="104" y="31"/>
                  </a:lnTo>
                  <a:lnTo>
                    <a:pt x="104" y="33"/>
                  </a:lnTo>
                  <a:lnTo>
                    <a:pt x="102" y="33"/>
                  </a:lnTo>
                  <a:lnTo>
                    <a:pt x="102" y="35"/>
                  </a:lnTo>
                  <a:lnTo>
                    <a:pt x="102" y="33"/>
                  </a:lnTo>
                  <a:lnTo>
                    <a:pt x="100" y="33"/>
                  </a:lnTo>
                  <a:lnTo>
                    <a:pt x="100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8" y="27"/>
                  </a:lnTo>
                  <a:lnTo>
                    <a:pt x="96" y="27"/>
                  </a:lnTo>
                  <a:lnTo>
                    <a:pt x="96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1" y="23"/>
                  </a:lnTo>
                  <a:lnTo>
                    <a:pt x="112" y="23"/>
                  </a:lnTo>
                  <a:lnTo>
                    <a:pt x="110" y="23"/>
                  </a:lnTo>
                  <a:lnTo>
                    <a:pt x="110" y="25"/>
                  </a:lnTo>
                  <a:lnTo>
                    <a:pt x="110" y="27"/>
                  </a:lnTo>
                  <a:lnTo>
                    <a:pt x="108" y="27"/>
                  </a:lnTo>
                  <a:lnTo>
                    <a:pt x="108" y="29"/>
                  </a:lnTo>
                  <a:lnTo>
                    <a:pt x="106" y="29"/>
                  </a:lnTo>
                  <a:close/>
                  <a:moveTo>
                    <a:pt x="139" y="126"/>
                  </a:moveTo>
                  <a:lnTo>
                    <a:pt x="139" y="150"/>
                  </a:lnTo>
                  <a:lnTo>
                    <a:pt x="156" y="150"/>
                  </a:lnTo>
                  <a:lnTo>
                    <a:pt x="156" y="78"/>
                  </a:lnTo>
                  <a:lnTo>
                    <a:pt x="139" y="78"/>
                  </a:lnTo>
                  <a:lnTo>
                    <a:pt x="139" y="88"/>
                  </a:lnTo>
                  <a:lnTo>
                    <a:pt x="67" y="88"/>
                  </a:lnTo>
                  <a:lnTo>
                    <a:pt x="67" y="82"/>
                  </a:lnTo>
                  <a:lnTo>
                    <a:pt x="50" y="82"/>
                  </a:lnTo>
                  <a:lnTo>
                    <a:pt x="50" y="103"/>
                  </a:lnTo>
                  <a:lnTo>
                    <a:pt x="50" y="105"/>
                  </a:lnTo>
                  <a:lnTo>
                    <a:pt x="50" y="107"/>
                  </a:lnTo>
                  <a:lnTo>
                    <a:pt x="50" y="109"/>
                  </a:lnTo>
                  <a:lnTo>
                    <a:pt x="50" y="111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48" y="116"/>
                  </a:lnTo>
                  <a:lnTo>
                    <a:pt x="48" y="118"/>
                  </a:lnTo>
                  <a:lnTo>
                    <a:pt x="48" y="120"/>
                  </a:lnTo>
                  <a:lnTo>
                    <a:pt x="48" y="122"/>
                  </a:lnTo>
                  <a:lnTo>
                    <a:pt x="46" y="124"/>
                  </a:lnTo>
                  <a:lnTo>
                    <a:pt x="46" y="126"/>
                  </a:lnTo>
                  <a:lnTo>
                    <a:pt x="46" y="128"/>
                  </a:lnTo>
                  <a:lnTo>
                    <a:pt x="44" y="128"/>
                  </a:lnTo>
                  <a:lnTo>
                    <a:pt x="44" y="129"/>
                  </a:lnTo>
                  <a:lnTo>
                    <a:pt x="44" y="131"/>
                  </a:lnTo>
                  <a:lnTo>
                    <a:pt x="42" y="133"/>
                  </a:lnTo>
                  <a:lnTo>
                    <a:pt x="40" y="135"/>
                  </a:lnTo>
                  <a:lnTo>
                    <a:pt x="40" y="137"/>
                  </a:lnTo>
                  <a:lnTo>
                    <a:pt x="38" y="137"/>
                  </a:lnTo>
                  <a:lnTo>
                    <a:pt x="38" y="139"/>
                  </a:lnTo>
                  <a:lnTo>
                    <a:pt x="36" y="139"/>
                  </a:lnTo>
                  <a:lnTo>
                    <a:pt x="36" y="141"/>
                  </a:lnTo>
                  <a:lnTo>
                    <a:pt x="33" y="141"/>
                  </a:lnTo>
                  <a:lnTo>
                    <a:pt x="31" y="143"/>
                  </a:lnTo>
                  <a:lnTo>
                    <a:pt x="46" y="152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50" y="150"/>
                  </a:lnTo>
                  <a:lnTo>
                    <a:pt x="50" y="148"/>
                  </a:lnTo>
                  <a:lnTo>
                    <a:pt x="52" y="148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6" y="143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39"/>
                  </a:lnTo>
                  <a:lnTo>
                    <a:pt x="58" y="137"/>
                  </a:lnTo>
                  <a:lnTo>
                    <a:pt x="60" y="137"/>
                  </a:lnTo>
                  <a:lnTo>
                    <a:pt x="60" y="135"/>
                  </a:lnTo>
                  <a:lnTo>
                    <a:pt x="60" y="133"/>
                  </a:lnTo>
                  <a:lnTo>
                    <a:pt x="62" y="131"/>
                  </a:lnTo>
                  <a:lnTo>
                    <a:pt x="62" y="129"/>
                  </a:lnTo>
                  <a:lnTo>
                    <a:pt x="62" y="128"/>
                  </a:lnTo>
                  <a:lnTo>
                    <a:pt x="65" y="128"/>
                  </a:lnTo>
                  <a:lnTo>
                    <a:pt x="65" y="126"/>
                  </a:lnTo>
                  <a:lnTo>
                    <a:pt x="139" y="126"/>
                  </a:lnTo>
                  <a:close/>
                  <a:moveTo>
                    <a:pt x="139" y="112"/>
                  </a:moveTo>
                  <a:lnTo>
                    <a:pt x="67" y="112"/>
                  </a:lnTo>
                  <a:lnTo>
                    <a:pt x="67" y="111"/>
                  </a:lnTo>
                  <a:lnTo>
                    <a:pt x="67" y="109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3"/>
                  </a:lnTo>
                  <a:lnTo>
                    <a:pt x="67" y="101"/>
                  </a:lnTo>
                  <a:lnTo>
                    <a:pt x="139" y="101"/>
                  </a:lnTo>
                  <a:lnTo>
                    <a:pt x="13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>
                <a:solidFill>
                  <a:prstClr val="black"/>
                </a:solidFill>
                <a:latin typeface="Times New Roman" panose="02020603050405020304" pitchFamily="18" charset="0"/>
                <a:ea typeface="華康隸書體" charset="-120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661" y="212"/>
              <a:ext cx="163" cy="148"/>
            </a:xfrm>
            <a:custGeom>
              <a:avLst/>
              <a:gdLst>
                <a:gd name="T0" fmla="*/ 87 w 163"/>
                <a:gd name="T1" fmla="*/ 27 h 148"/>
                <a:gd name="T2" fmla="*/ 37 w 163"/>
                <a:gd name="T3" fmla="*/ 0 h 148"/>
                <a:gd name="T4" fmla="*/ 12 w 163"/>
                <a:gd name="T5" fmla="*/ 35 h 148"/>
                <a:gd name="T6" fmla="*/ 14 w 163"/>
                <a:gd name="T7" fmla="*/ 40 h 148"/>
                <a:gd name="T8" fmla="*/ 16 w 163"/>
                <a:gd name="T9" fmla="*/ 48 h 148"/>
                <a:gd name="T10" fmla="*/ 18 w 163"/>
                <a:gd name="T11" fmla="*/ 55 h 148"/>
                <a:gd name="T12" fmla="*/ 35 w 163"/>
                <a:gd name="T13" fmla="*/ 54 h 148"/>
                <a:gd name="T14" fmla="*/ 33 w 163"/>
                <a:gd name="T15" fmla="*/ 46 h 148"/>
                <a:gd name="T16" fmla="*/ 31 w 163"/>
                <a:gd name="T17" fmla="*/ 40 h 148"/>
                <a:gd name="T18" fmla="*/ 29 w 163"/>
                <a:gd name="T19" fmla="*/ 35 h 148"/>
                <a:gd name="T20" fmla="*/ 27 w 163"/>
                <a:gd name="T21" fmla="*/ 29 h 148"/>
                <a:gd name="T22" fmla="*/ 0 w 163"/>
                <a:gd name="T23" fmla="*/ 76 h 148"/>
                <a:gd name="T24" fmla="*/ 70 w 163"/>
                <a:gd name="T25" fmla="*/ 59 h 148"/>
                <a:gd name="T26" fmla="*/ 72 w 163"/>
                <a:gd name="T27" fmla="*/ 52 h 148"/>
                <a:gd name="T28" fmla="*/ 74 w 163"/>
                <a:gd name="T29" fmla="*/ 44 h 148"/>
                <a:gd name="T30" fmla="*/ 76 w 163"/>
                <a:gd name="T31" fmla="*/ 38 h 148"/>
                <a:gd name="T32" fmla="*/ 78 w 163"/>
                <a:gd name="T33" fmla="*/ 33 h 148"/>
                <a:gd name="T34" fmla="*/ 62 w 163"/>
                <a:gd name="T35" fmla="*/ 31 h 148"/>
                <a:gd name="T36" fmla="*/ 60 w 163"/>
                <a:gd name="T37" fmla="*/ 37 h 148"/>
                <a:gd name="T38" fmla="*/ 58 w 163"/>
                <a:gd name="T39" fmla="*/ 44 h 148"/>
                <a:gd name="T40" fmla="*/ 56 w 163"/>
                <a:gd name="T41" fmla="*/ 52 h 148"/>
                <a:gd name="T42" fmla="*/ 53 w 163"/>
                <a:gd name="T43" fmla="*/ 59 h 148"/>
                <a:gd name="T44" fmla="*/ 68 w 163"/>
                <a:gd name="T45" fmla="*/ 141 h 148"/>
                <a:gd name="T46" fmla="*/ 87 w 163"/>
                <a:gd name="T47" fmla="*/ 88 h 148"/>
                <a:gd name="T48" fmla="*/ 82 w 163"/>
                <a:gd name="T49" fmla="*/ 84 h 148"/>
                <a:gd name="T50" fmla="*/ 6 w 163"/>
                <a:gd name="T51" fmla="*/ 84 h 148"/>
                <a:gd name="T52" fmla="*/ 4 w 163"/>
                <a:gd name="T53" fmla="*/ 90 h 148"/>
                <a:gd name="T54" fmla="*/ 22 w 163"/>
                <a:gd name="T55" fmla="*/ 126 h 148"/>
                <a:gd name="T56" fmla="*/ 66 w 163"/>
                <a:gd name="T57" fmla="*/ 99 h 148"/>
                <a:gd name="T58" fmla="*/ 22 w 163"/>
                <a:gd name="T59" fmla="*/ 126 h 148"/>
                <a:gd name="T60" fmla="*/ 126 w 163"/>
                <a:gd name="T61" fmla="*/ 63 h 148"/>
                <a:gd name="T62" fmla="*/ 130 w 163"/>
                <a:gd name="T63" fmla="*/ 71 h 148"/>
                <a:gd name="T64" fmla="*/ 134 w 163"/>
                <a:gd name="T65" fmla="*/ 78 h 148"/>
                <a:gd name="T66" fmla="*/ 140 w 163"/>
                <a:gd name="T67" fmla="*/ 86 h 148"/>
                <a:gd name="T68" fmla="*/ 143 w 163"/>
                <a:gd name="T69" fmla="*/ 92 h 148"/>
                <a:gd name="T70" fmla="*/ 145 w 163"/>
                <a:gd name="T71" fmla="*/ 97 h 148"/>
                <a:gd name="T72" fmla="*/ 147 w 163"/>
                <a:gd name="T73" fmla="*/ 103 h 148"/>
                <a:gd name="T74" fmla="*/ 147 w 163"/>
                <a:gd name="T75" fmla="*/ 111 h 148"/>
                <a:gd name="T76" fmla="*/ 145 w 163"/>
                <a:gd name="T77" fmla="*/ 116 h 148"/>
                <a:gd name="T78" fmla="*/ 140 w 163"/>
                <a:gd name="T79" fmla="*/ 120 h 148"/>
                <a:gd name="T80" fmla="*/ 132 w 163"/>
                <a:gd name="T81" fmla="*/ 120 h 148"/>
                <a:gd name="T82" fmla="*/ 124 w 163"/>
                <a:gd name="T83" fmla="*/ 118 h 148"/>
                <a:gd name="T84" fmla="*/ 118 w 163"/>
                <a:gd name="T85" fmla="*/ 116 h 148"/>
                <a:gd name="T86" fmla="*/ 120 w 163"/>
                <a:gd name="T87" fmla="*/ 135 h 148"/>
                <a:gd name="T88" fmla="*/ 128 w 163"/>
                <a:gd name="T89" fmla="*/ 137 h 148"/>
                <a:gd name="T90" fmla="*/ 136 w 163"/>
                <a:gd name="T91" fmla="*/ 137 h 148"/>
                <a:gd name="T92" fmla="*/ 145 w 163"/>
                <a:gd name="T93" fmla="*/ 137 h 148"/>
                <a:gd name="T94" fmla="*/ 151 w 163"/>
                <a:gd name="T95" fmla="*/ 135 h 148"/>
                <a:gd name="T96" fmla="*/ 155 w 163"/>
                <a:gd name="T97" fmla="*/ 129 h 148"/>
                <a:gd name="T98" fmla="*/ 159 w 163"/>
                <a:gd name="T99" fmla="*/ 124 h 148"/>
                <a:gd name="T100" fmla="*/ 163 w 163"/>
                <a:gd name="T101" fmla="*/ 118 h 148"/>
                <a:gd name="T102" fmla="*/ 163 w 163"/>
                <a:gd name="T103" fmla="*/ 111 h 148"/>
                <a:gd name="T104" fmla="*/ 163 w 163"/>
                <a:gd name="T105" fmla="*/ 103 h 148"/>
                <a:gd name="T106" fmla="*/ 161 w 163"/>
                <a:gd name="T107" fmla="*/ 95 h 148"/>
                <a:gd name="T108" fmla="*/ 159 w 163"/>
                <a:gd name="T109" fmla="*/ 90 h 148"/>
                <a:gd name="T110" fmla="*/ 157 w 163"/>
                <a:gd name="T111" fmla="*/ 82 h 148"/>
                <a:gd name="T112" fmla="*/ 153 w 163"/>
                <a:gd name="T113" fmla="*/ 76 h 148"/>
                <a:gd name="T114" fmla="*/ 149 w 163"/>
                <a:gd name="T115" fmla="*/ 71 h 148"/>
                <a:gd name="T116" fmla="*/ 145 w 163"/>
                <a:gd name="T117" fmla="*/ 65 h 148"/>
                <a:gd name="T118" fmla="*/ 145 w 163"/>
                <a:gd name="T119" fmla="*/ 57 h 148"/>
                <a:gd name="T120" fmla="*/ 95 w 163"/>
                <a:gd name="T121" fmla="*/ 4 h 148"/>
                <a:gd name="T122" fmla="*/ 111 w 163"/>
                <a:gd name="T123" fmla="*/ 21 h 148"/>
                <a:gd name="T124" fmla="*/ 140 w 163"/>
                <a:gd name="T125" fmla="*/ 19 h 1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3" h="148">
                  <a:moveTo>
                    <a:pt x="37" y="12"/>
                  </a:moveTo>
                  <a:lnTo>
                    <a:pt x="4" y="12"/>
                  </a:lnTo>
                  <a:lnTo>
                    <a:pt x="4" y="27"/>
                  </a:lnTo>
                  <a:lnTo>
                    <a:pt x="87" y="27"/>
                  </a:lnTo>
                  <a:lnTo>
                    <a:pt x="87" y="12"/>
                  </a:lnTo>
                  <a:lnTo>
                    <a:pt x="53" y="1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37" y="12"/>
                  </a:lnTo>
                  <a:close/>
                  <a:moveTo>
                    <a:pt x="10" y="33"/>
                  </a:moveTo>
                  <a:lnTo>
                    <a:pt x="10" y="35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18" y="55"/>
                  </a:lnTo>
                  <a:lnTo>
                    <a:pt x="18" y="57"/>
                  </a:lnTo>
                  <a:lnTo>
                    <a:pt x="18" y="59"/>
                  </a:lnTo>
                  <a:lnTo>
                    <a:pt x="35" y="55"/>
                  </a:lnTo>
                  <a:lnTo>
                    <a:pt x="35" y="54"/>
                  </a:lnTo>
                  <a:lnTo>
                    <a:pt x="35" y="52"/>
                  </a:lnTo>
                  <a:lnTo>
                    <a:pt x="33" y="50"/>
                  </a:lnTo>
                  <a:lnTo>
                    <a:pt x="33" y="48"/>
                  </a:lnTo>
                  <a:lnTo>
                    <a:pt x="33" y="46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2"/>
                  </a:lnTo>
                  <a:lnTo>
                    <a:pt x="31" y="40"/>
                  </a:lnTo>
                  <a:lnTo>
                    <a:pt x="31" y="38"/>
                  </a:lnTo>
                  <a:lnTo>
                    <a:pt x="29" y="38"/>
                  </a:lnTo>
                  <a:lnTo>
                    <a:pt x="29" y="37"/>
                  </a:lnTo>
                  <a:lnTo>
                    <a:pt x="29" y="35"/>
                  </a:lnTo>
                  <a:lnTo>
                    <a:pt x="29" y="33"/>
                  </a:lnTo>
                  <a:lnTo>
                    <a:pt x="27" y="33"/>
                  </a:lnTo>
                  <a:lnTo>
                    <a:pt x="27" y="31"/>
                  </a:lnTo>
                  <a:lnTo>
                    <a:pt x="27" y="29"/>
                  </a:lnTo>
                  <a:lnTo>
                    <a:pt x="10" y="33"/>
                  </a:lnTo>
                  <a:close/>
                  <a:moveTo>
                    <a:pt x="51" y="61"/>
                  </a:moveTo>
                  <a:lnTo>
                    <a:pt x="0" y="61"/>
                  </a:lnTo>
                  <a:lnTo>
                    <a:pt x="0" y="76"/>
                  </a:lnTo>
                  <a:lnTo>
                    <a:pt x="89" y="76"/>
                  </a:lnTo>
                  <a:lnTo>
                    <a:pt x="89" y="61"/>
                  </a:lnTo>
                  <a:lnTo>
                    <a:pt x="70" y="61"/>
                  </a:lnTo>
                  <a:lnTo>
                    <a:pt x="70" y="59"/>
                  </a:lnTo>
                  <a:lnTo>
                    <a:pt x="70" y="57"/>
                  </a:lnTo>
                  <a:lnTo>
                    <a:pt x="72" y="55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4" y="50"/>
                  </a:lnTo>
                  <a:lnTo>
                    <a:pt x="74" y="48"/>
                  </a:lnTo>
                  <a:lnTo>
                    <a:pt x="74" y="46"/>
                  </a:lnTo>
                  <a:lnTo>
                    <a:pt x="74" y="44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0"/>
                  </a:lnTo>
                  <a:lnTo>
                    <a:pt x="76" y="38"/>
                  </a:lnTo>
                  <a:lnTo>
                    <a:pt x="78" y="38"/>
                  </a:lnTo>
                  <a:lnTo>
                    <a:pt x="78" y="37"/>
                  </a:lnTo>
                  <a:lnTo>
                    <a:pt x="78" y="35"/>
                  </a:lnTo>
                  <a:lnTo>
                    <a:pt x="78" y="33"/>
                  </a:lnTo>
                  <a:lnTo>
                    <a:pt x="80" y="33"/>
                  </a:lnTo>
                  <a:lnTo>
                    <a:pt x="64" y="27"/>
                  </a:lnTo>
                  <a:lnTo>
                    <a:pt x="64" y="29"/>
                  </a:lnTo>
                  <a:lnTo>
                    <a:pt x="62" y="31"/>
                  </a:lnTo>
                  <a:lnTo>
                    <a:pt x="62" y="33"/>
                  </a:lnTo>
                  <a:lnTo>
                    <a:pt x="62" y="35"/>
                  </a:lnTo>
                  <a:lnTo>
                    <a:pt x="62" y="37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0" y="40"/>
                  </a:lnTo>
                  <a:lnTo>
                    <a:pt x="60" y="42"/>
                  </a:lnTo>
                  <a:lnTo>
                    <a:pt x="58" y="44"/>
                  </a:lnTo>
                  <a:lnTo>
                    <a:pt x="58" y="46"/>
                  </a:lnTo>
                  <a:lnTo>
                    <a:pt x="58" y="48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6" y="54"/>
                  </a:lnTo>
                  <a:lnTo>
                    <a:pt x="53" y="55"/>
                  </a:lnTo>
                  <a:lnTo>
                    <a:pt x="53" y="57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1" y="61"/>
                  </a:lnTo>
                  <a:close/>
                  <a:moveTo>
                    <a:pt x="22" y="141"/>
                  </a:moveTo>
                  <a:lnTo>
                    <a:pt x="68" y="141"/>
                  </a:lnTo>
                  <a:lnTo>
                    <a:pt x="68" y="148"/>
                  </a:lnTo>
                  <a:lnTo>
                    <a:pt x="87" y="148"/>
                  </a:lnTo>
                  <a:lnTo>
                    <a:pt x="87" y="90"/>
                  </a:lnTo>
                  <a:lnTo>
                    <a:pt x="87" y="88"/>
                  </a:lnTo>
                  <a:lnTo>
                    <a:pt x="87" y="86"/>
                  </a:lnTo>
                  <a:lnTo>
                    <a:pt x="85" y="86"/>
                  </a:lnTo>
                  <a:lnTo>
                    <a:pt x="85" y="84"/>
                  </a:lnTo>
                  <a:lnTo>
                    <a:pt x="82" y="84"/>
                  </a:lnTo>
                  <a:lnTo>
                    <a:pt x="80" y="84"/>
                  </a:lnTo>
                  <a:lnTo>
                    <a:pt x="10" y="84"/>
                  </a:lnTo>
                  <a:lnTo>
                    <a:pt x="8" y="84"/>
                  </a:lnTo>
                  <a:lnTo>
                    <a:pt x="6" y="84"/>
                  </a:lnTo>
                  <a:lnTo>
                    <a:pt x="6" y="86"/>
                  </a:lnTo>
                  <a:lnTo>
                    <a:pt x="4" y="86"/>
                  </a:lnTo>
                  <a:lnTo>
                    <a:pt x="4" y="88"/>
                  </a:lnTo>
                  <a:lnTo>
                    <a:pt x="4" y="90"/>
                  </a:lnTo>
                  <a:lnTo>
                    <a:pt x="4" y="148"/>
                  </a:lnTo>
                  <a:lnTo>
                    <a:pt x="22" y="148"/>
                  </a:lnTo>
                  <a:lnTo>
                    <a:pt x="22" y="141"/>
                  </a:lnTo>
                  <a:close/>
                  <a:moveTo>
                    <a:pt x="22" y="126"/>
                  </a:moveTo>
                  <a:lnTo>
                    <a:pt x="22" y="101"/>
                  </a:lnTo>
                  <a:lnTo>
                    <a:pt x="22" y="99"/>
                  </a:lnTo>
                  <a:lnTo>
                    <a:pt x="24" y="99"/>
                  </a:lnTo>
                  <a:lnTo>
                    <a:pt x="66" y="99"/>
                  </a:lnTo>
                  <a:lnTo>
                    <a:pt x="68" y="99"/>
                  </a:lnTo>
                  <a:lnTo>
                    <a:pt x="68" y="101"/>
                  </a:lnTo>
                  <a:lnTo>
                    <a:pt x="68" y="126"/>
                  </a:lnTo>
                  <a:lnTo>
                    <a:pt x="22" y="126"/>
                  </a:lnTo>
                  <a:close/>
                  <a:moveTo>
                    <a:pt x="140" y="19"/>
                  </a:moveTo>
                  <a:lnTo>
                    <a:pt x="126" y="59"/>
                  </a:lnTo>
                  <a:lnTo>
                    <a:pt x="126" y="61"/>
                  </a:lnTo>
                  <a:lnTo>
                    <a:pt x="126" y="63"/>
                  </a:lnTo>
                  <a:lnTo>
                    <a:pt x="126" y="65"/>
                  </a:lnTo>
                  <a:lnTo>
                    <a:pt x="126" y="67"/>
                  </a:lnTo>
                  <a:lnTo>
                    <a:pt x="128" y="69"/>
                  </a:lnTo>
                  <a:lnTo>
                    <a:pt x="130" y="71"/>
                  </a:lnTo>
                  <a:lnTo>
                    <a:pt x="130" y="73"/>
                  </a:lnTo>
                  <a:lnTo>
                    <a:pt x="132" y="74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36" y="80"/>
                  </a:lnTo>
                  <a:lnTo>
                    <a:pt x="138" y="82"/>
                  </a:lnTo>
                  <a:lnTo>
                    <a:pt x="138" y="84"/>
                  </a:lnTo>
                  <a:lnTo>
                    <a:pt x="140" y="86"/>
                  </a:lnTo>
                  <a:lnTo>
                    <a:pt x="140" y="88"/>
                  </a:lnTo>
                  <a:lnTo>
                    <a:pt x="140" y="90"/>
                  </a:lnTo>
                  <a:lnTo>
                    <a:pt x="143" y="90"/>
                  </a:lnTo>
                  <a:lnTo>
                    <a:pt x="143" y="92"/>
                  </a:lnTo>
                  <a:lnTo>
                    <a:pt x="143" y="93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5" y="99"/>
                  </a:lnTo>
                  <a:lnTo>
                    <a:pt x="147" y="99"/>
                  </a:lnTo>
                  <a:lnTo>
                    <a:pt x="147" y="101"/>
                  </a:lnTo>
                  <a:lnTo>
                    <a:pt x="147" y="103"/>
                  </a:lnTo>
                  <a:lnTo>
                    <a:pt x="147" y="105"/>
                  </a:lnTo>
                  <a:lnTo>
                    <a:pt x="147" y="107"/>
                  </a:lnTo>
                  <a:lnTo>
                    <a:pt x="147" y="109"/>
                  </a:lnTo>
                  <a:lnTo>
                    <a:pt x="147" y="111"/>
                  </a:lnTo>
                  <a:lnTo>
                    <a:pt x="147" y="112"/>
                  </a:lnTo>
                  <a:lnTo>
                    <a:pt x="147" y="114"/>
                  </a:lnTo>
                  <a:lnTo>
                    <a:pt x="145" y="114"/>
                  </a:lnTo>
                  <a:lnTo>
                    <a:pt x="145" y="116"/>
                  </a:lnTo>
                  <a:lnTo>
                    <a:pt x="145" y="118"/>
                  </a:lnTo>
                  <a:lnTo>
                    <a:pt x="143" y="118"/>
                  </a:lnTo>
                  <a:lnTo>
                    <a:pt x="143" y="120"/>
                  </a:lnTo>
                  <a:lnTo>
                    <a:pt x="140" y="120"/>
                  </a:lnTo>
                  <a:lnTo>
                    <a:pt x="138" y="120"/>
                  </a:lnTo>
                  <a:lnTo>
                    <a:pt x="136" y="120"/>
                  </a:lnTo>
                  <a:lnTo>
                    <a:pt x="134" y="120"/>
                  </a:lnTo>
                  <a:lnTo>
                    <a:pt x="132" y="120"/>
                  </a:lnTo>
                  <a:lnTo>
                    <a:pt x="130" y="120"/>
                  </a:lnTo>
                  <a:lnTo>
                    <a:pt x="128" y="120"/>
                  </a:lnTo>
                  <a:lnTo>
                    <a:pt x="126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0" y="116"/>
                  </a:lnTo>
                  <a:lnTo>
                    <a:pt x="118" y="116"/>
                  </a:lnTo>
                  <a:lnTo>
                    <a:pt x="118" y="114"/>
                  </a:lnTo>
                  <a:lnTo>
                    <a:pt x="116" y="133"/>
                  </a:lnTo>
                  <a:lnTo>
                    <a:pt x="118" y="133"/>
                  </a:lnTo>
                  <a:lnTo>
                    <a:pt x="120" y="135"/>
                  </a:lnTo>
                  <a:lnTo>
                    <a:pt x="122" y="135"/>
                  </a:lnTo>
                  <a:lnTo>
                    <a:pt x="124" y="135"/>
                  </a:lnTo>
                  <a:lnTo>
                    <a:pt x="126" y="135"/>
                  </a:lnTo>
                  <a:lnTo>
                    <a:pt x="128" y="137"/>
                  </a:lnTo>
                  <a:lnTo>
                    <a:pt x="130" y="137"/>
                  </a:lnTo>
                  <a:lnTo>
                    <a:pt x="132" y="137"/>
                  </a:lnTo>
                  <a:lnTo>
                    <a:pt x="134" y="137"/>
                  </a:lnTo>
                  <a:lnTo>
                    <a:pt x="136" y="137"/>
                  </a:lnTo>
                  <a:lnTo>
                    <a:pt x="138" y="137"/>
                  </a:lnTo>
                  <a:lnTo>
                    <a:pt x="140" y="137"/>
                  </a:lnTo>
                  <a:lnTo>
                    <a:pt x="143" y="137"/>
                  </a:lnTo>
                  <a:lnTo>
                    <a:pt x="145" y="137"/>
                  </a:lnTo>
                  <a:lnTo>
                    <a:pt x="147" y="137"/>
                  </a:lnTo>
                  <a:lnTo>
                    <a:pt x="147" y="135"/>
                  </a:lnTo>
                  <a:lnTo>
                    <a:pt x="149" y="135"/>
                  </a:lnTo>
                  <a:lnTo>
                    <a:pt x="151" y="135"/>
                  </a:lnTo>
                  <a:lnTo>
                    <a:pt x="151" y="133"/>
                  </a:lnTo>
                  <a:lnTo>
                    <a:pt x="153" y="133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7" y="129"/>
                  </a:lnTo>
                  <a:lnTo>
                    <a:pt x="157" y="128"/>
                  </a:lnTo>
                  <a:lnTo>
                    <a:pt x="159" y="126"/>
                  </a:lnTo>
                  <a:lnTo>
                    <a:pt x="159" y="124"/>
                  </a:lnTo>
                  <a:lnTo>
                    <a:pt x="161" y="124"/>
                  </a:lnTo>
                  <a:lnTo>
                    <a:pt x="161" y="122"/>
                  </a:lnTo>
                  <a:lnTo>
                    <a:pt x="161" y="120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3" y="114"/>
                  </a:lnTo>
                  <a:lnTo>
                    <a:pt x="163" y="112"/>
                  </a:lnTo>
                  <a:lnTo>
                    <a:pt x="163" y="111"/>
                  </a:lnTo>
                  <a:lnTo>
                    <a:pt x="163" y="109"/>
                  </a:lnTo>
                  <a:lnTo>
                    <a:pt x="163" y="107"/>
                  </a:lnTo>
                  <a:lnTo>
                    <a:pt x="163" y="105"/>
                  </a:lnTo>
                  <a:lnTo>
                    <a:pt x="163" y="103"/>
                  </a:lnTo>
                  <a:lnTo>
                    <a:pt x="163" y="101"/>
                  </a:lnTo>
                  <a:lnTo>
                    <a:pt x="163" y="99"/>
                  </a:lnTo>
                  <a:lnTo>
                    <a:pt x="163" y="97"/>
                  </a:lnTo>
                  <a:lnTo>
                    <a:pt x="161" y="95"/>
                  </a:lnTo>
                  <a:lnTo>
                    <a:pt x="161" y="93"/>
                  </a:lnTo>
                  <a:lnTo>
                    <a:pt x="161" y="92"/>
                  </a:lnTo>
                  <a:lnTo>
                    <a:pt x="161" y="90"/>
                  </a:lnTo>
                  <a:lnTo>
                    <a:pt x="159" y="90"/>
                  </a:lnTo>
                  <a:lnTo>
                    <a:pt x="159" y="88"/>
                  </a:lnTo>
                  <a:lnTo>
                    <a:pt x="159" y="86"/>
                  </a:lnTo>
                  <a:lnTo>
                    <a:pt x="157" y="84"/>
                  </a:lnTo>
                  <a:lnTo>
                    <a:pt x="157" y="82"/>
                  </a:lnTo>
                  <a:lnTo>
                    <a:pt x="157" y="80"/>
                  </a:lnTo>
                  <a:lnTo>
                    <a:pt x="155" y="80"/>
                  </a:lnTo>
                  <a:lnTo>
                    <a:pt x="155" y="78"/>
                  </a:lnTo>
                  <a:lnTo>
                    <a:pt x="153" y="76"/>
                  </a:lnTo>
                  <a:lnTo>
                    <a:pt x="153" y="74"/>
                  </a:lnTo>
                  <a:lnTo>
                    <a:pt x="151" y="74"/>
                  </a:lnTo>
                  <a:lnTo>
                    <a:pt x="151" y="73"/>
                  </a:lnTo>
                  <a:lnTo>
                    <a:pt x="149" y="71"/>
                  </a:lnTo>
                  <a:lnTo>
                    <a:pt x="149" y="69"/>
                  </a:lnTo>
                  <a:lnTo>
                    <a:pt x="147" y="69"/>
                  </a:lnTo>
                  <a:lnTo>
                    <a:pt x="147" y="67"/>
                  </a:lnTo>
                  <a:lnTo>
                    <a:pt x="145" y="65"/>
                  </a:lnTo>
                  <a:lnTo>
                    <a:pt x="145" y="63"/>
                  </a:lnTo>
                  <a:lnTo>
                    <a:pt x="145" y="61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61" y="12"/>
                  </a:lnTo>
                  <a:lnTo>
                    <a:pt x="149" y="4"/>
                  </a:lnTo>
                  <a:lnTo>
                    <a:pt x="97" y="4"/>
                  </a:lnTo>
                  <a:lnTo>
                    <a:pt x="95" y="4"/>
                  </a:lnTo>
                  <a:lnTo>
                    <a:pt x="93" y="6"/>
                  </a:lnTo>
                  <a:lnTo>
                    <a:pt x="93" y="148"/>
                  </a:lnTo>
                  <a:lnTo>
                    <a:pt x="111" y="148"/>
                  </a:lnTo>
                  <a:lnTo>
                    <a:pt x="111" y="21"/>
                  </a:lnTo>
                  <a:lnTo>
                    <a:pt x="114" y="21"/>
                  </a:lnTo>
                  <a:lnTo>
                    <a:pt x="114" y="19"/>
                  </a:lnTo>
                  <a:lnTo>
                    <a:pt x="116" y="19"/>
                  </a:lnTo>
                  <a:lnTo>
                    <a:pt x="14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>
                <a:solidFill>
                  <a:prstClr val="black"/>
                </a:solidFill>
                <a:latin typeface="Times New Roman" panose="02020603050405020304" pitchFamily="18" charset="0"/>
                <a:ea typeface="華康隸書體" charset="-120"/>
              </a:endParaRPr>
            </a:p>
          </p:txBody>
        </p:sp>
        <p:pic>
          <p:nvPicPr>
            <p:cNvPr id="15" name="Picture 23" descr="MOEA_logo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54"/>
              <a:ext cx="432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3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09600" y="1314450"/>
            <a:ext cx="7924800" cy="1828800"/>
          </a:xfrm>
        </p:spPr>
        <p:txBody>
          <a:bodyPr lIns="91440" tIns="45720" rIns="91440" bIns="45720"/>
          <a:lstStyle>
            <a:lvl1pPr>
              <a:defRPr sz="4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617665" y="4124582"/>
            <a:ext cx="5908675" cy="1403350"/>
          </a:xfrm>
        </p:spPr>
        <p:txBody>
          <a:bodyPr lIns="91440" tIns="45720" rIns="91440" bIns="45720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TW" altLang="en-US" dirty="0"/>
              <a:t>按一下以編輯母片副標題樣式</a:t>
            </a:r>
          </a:p>
        </p:txBody>
      </p: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6" y="5609183"/>
            <a:ext cx="1224136" cy="85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8519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269E2-7EE9-468D-8FCD-CD86372736AD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31CB5F36-9976-4ADA-991D-41FF0EF969CC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672110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51A57-A765-41BC-BC6E-E364F75E6068}" type="datetime1">
              <a:rPr lang="zh-TW" altLang="en-US" smtClean="0">
                <a:solidFill>
                  <a:prstClr val="black"/>
                </a:solidFill>
              </a:rPr>
              <a:pPr>
                <a:defRPr/>
              </a:pPr>
              <a:t>2020/3/19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prstClr val="black"/>
                </a:solidFill>
              </a:rPr>
              <a:t> </a:t>
            </a:r>
            <a:fld id="{1B1146F3-43EF-4E5D-816F-578D24817C8A}" type="slidenum">
              <a:rPr lang="en-US" altLang="zh-TW" b="1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849355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1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65114" y="946217"/>
            <a:ext cx="8626538" cy="71437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358" y="160782"/>
            <a:ext cx="898728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28009" y="2617957"/>
            <a:ext cx="465709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393950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3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3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8D631-7592-45B2-BE25-B355C717BC7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08973" y="6517078"/>
            <a:ext cx="3073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pPr marL="25400">
              <a:spcBef>
                <a:spcPts val="190"/>
              </a:spcBef>
            </a:pPr>
            <a:fld id="{81D60167-4931-47E6-BA6A-407CBD079E47}" type="slidenum">
              <a:rPr dirty="0">
                <a:solidFill>
                  <a:prstClr val="black"/>
                </a:solidFill>
              </a:rPr>
              <a:pPr marL="25400">
                <a:spcBef>
                  <a:spcPts val="190"/>
                </a:spcBef>
              </a:pPr>
              <a:t>‹#›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97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27115" y="76200"/>
            <a:ext cx="7864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1" y="1223963"/>
            <a:ext cx="8205788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第二階層</a:t>
            </a:r>
          </a:p>
          <a:p>
            <a:pPr lvl="2"/>
            <a:r>
              <a:rPr lang="zh-TW" altLang="en-US" smtClean="0"/>
              <a:t>第三階層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新細明體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1AD3F1-279C-470A-96FA-C0BD6BAF1069}" type="datetime1">
              <a:rPr kumimoji="1" lang="zh-TW" altLang="en-US" smtClean="0">
                <a:solidFill>
                  <a:prstClr val="black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2020/3/19</a:t>
            </a:fld>
            <a:endParaRPr kumimoji="1" lang="en-US" altLang="zh-TW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新細明體" panose="02020500000000000000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596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>
                <a:solidFill>
                  <a:prstClr val="black"/>
                </a:solidFill>
              </a:rPr>
              <a:t> </a:t>
            </a:r>
            <a:fld id="{A55D4852-FCED-4567-861D-E1758851CF1B}" type="slidenum">
              <a:rPr kumimoji="1" lang="en-US" altLang="zh-TW" b="1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 b="1">
              <a:solidFill>
                <a:prstClr val="black"/>
              </a:solidFill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003302" y="311151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1pPr>
            <a:lvl2pPr marL="742950" indent="-285750" defTabSz="7620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2pPr>
            <a:lvl3pPr marL="1143000" indent="-228600" defTabSz="7620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3pPr>
            <a:lvl4pPr marL="1600200" indent="-228600" defTabSz="7620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4pPr>
            <a:lvl5pPr marL="2057400" indent="-228600" defTabSz="762000"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anose="02020603050405020304" pitchFamily="18" charset="0"/>
                <a:ea typeface="華康隸書體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zh-TW" sz="1400">
              <a:solidFill>
                <a:prstClr val="black"/>
              </a:solidFill>
            </a:endParaRPr>
          </a:p>
        </p:txBody>
      </p:sp>
      <p:grpSp>
        <p:nvGrpSpPr>
          <p:cNvPr id="1034" name="Group 12"/>
          <p:cNvGrpSpPr>
            <a:grpSpLocks/>
          </p:cNvGrpSpPr>
          <p:nvPr/>
        </p:nvGrpSpPr>
        <p:grpSpPr bwMode="auto">
          <a:xfrm>
            <a:off x="265115" y="946150"/>
            <a:ext cx="8626475" cy="71438"/>
            <a:chOff x="611" y="384"/>
            <a:chExt cx="4450" cy="106"/>
          </a:xfrm>
        </p:grpSpPr>
        <p:sp>
          <p:nvSpPr>
            <p:cNvPr id="1035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8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036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31465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1pPr>
              <a:lvl2pPr marL="742950" indent="-28575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2pPr>
              <a:lvl3pPr marL="11430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3pPr>
              <a:lvl4pPr marL="16002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4pPr>
              <a:lvl5pPr marL="2057400" indent="-228600"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Times New Roman" panose="02020603050405020304" pitchFamily="18" charset="0"/>
                  <a:ea typeface="華康隸書體" charset="-12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31" y="33115"/>
            <a:ext cx="1255513" cy="87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6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5pPr>
      <a:lvl6pPr marL="457200" algn="ctr" defTabSz="762000" rtl="0" fontAlgn="base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6pPr>
      <a:lvl7pPr marL="914400" algn="ctr" defTabSz="762000" rtl="0" fontAlgn="base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7pPr>
      <a:lvl8pPr marL="1371600" algn="ctr" defTabSz="762000" rtl="0" fontAlgn="base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8pPr>
      <a:lvl9pPr marL="1828800" algn="ctr" defTabSz="762000" rtl="0" fontAlgn="base">
        <a:spcBef>
          <a:spcPct val="0"/>
        </a:spcBef>
        <a:spcAft>
          <a:spcPct val="0"/>
        </a:spcAft>
        <a:defRPr kumimoji="1" sz="4000" b="1">
          <a:solidFill>
            <a:srgbClr val="FF3300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Font typeface="Wingdings" panose="05000000000000000000" pitchFamily="2" charset="2"/>
        <a:buChar char="q"/>
        <a:defRPr kumimoji="1" sz="3200" b="1">
          <a:solidFill>
            <a:srgbClr val="0000CC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Char char="–"/>
        <a:defRPr kumimoji="1" sz="2800" b="1">
          <a:solidFill>
            <a:srgbClr val="0000CC"/>
          </a:solidFill>
          <a:latin typeface="+mn-lt"/>
          <a:ea typeface="+mn-ea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lr>
          <a:srgbClr val="FF3300"/>
        </a:buClr>
        <a:buChar char="•"/>
        <a:defRPr kumimoji="1" sz="2400" b="1">
          <a:solidFill>
            <a:srgbClr val="0000CC"/>
          </a:solidFill>
          <a:latin typeface="+mn-lt"/>
          <a:ea typeface="+mn-ea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j-lt"/>
          <a:ea typeface="新細明體" charset="-120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j-lt"/>
          <a:ea typeface="新細明體" charset="-120"/>
        </a:defRPr>
      </a:lvl5pPr>
      <a:lvl6pPr marL="2514600" indent="-228600" algn="l" defTabSz="762000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j-lt"/>
          <a:ea typeface="新細明體" charset="-120"/>
        </a:defRPr>
      </a:lvl6pPr>
      <a:lvl7pPr marL="2971800" indent="-228600" algn="l" defTabSz="762000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j-lt"/>
          <a:ea typeface="新細明體" charset="-120"/>
        </a:defRPr>
      </a:lvl7pPr>
      <a:lvl8pPr marL="3429000" indent="-228600" algn="l" defTabSz="762000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j-lt"/>
          <a:ea typeface="新細明體" charset="-120"/>
        </a:defRPr>
      </a:lvl8pPr>
      <a:lvl9pPr marL="3886200" indent="-228600" algn="l" defTabSz="762000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j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/>
          </p:cNvSpPr>
          <p:nvPr/>
        </p:nvSpPr>
        <p:spPr bwMode="auto">
          <a:xfrm>
            <a:off x="89132" y="0"/>
            <a:ext cx="886460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>
              <a:lnSpc>
                <a:spcPct val="200000"/>
              </a:lnSpc>
              <a:spcBef>
                <a:spcPts val="500"/>
              </a:spcBef>
              <a:spcAft>
                <a:spcPts val="0"/>
              </a:spcAft>
            </a:pPr>
            <a:r>
              <a:rPr lang="zh-TW" sz="2800" b="1" kern="1200" dirty="0" smtClean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經濟部工業局</a:t>
            </a:r>
            <a:r>
              <a:rPr lang="en-US" altLang="zh-TW" sz="28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109</a:t>
            </a:r>
            <a:r>
              <a:rPr lang="zh-TW" altLang="en-US" sz="28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年度</a:t>
            </a:r>
            <a:endParaRPr lang="zh-TW" sz="2800" b="1" kern="1200" dirty="0" smtClean="0">
              <a:solidFill>
                <a:srgbClr val="00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  <a:p>
            <a:pPr algn="ctr"/>
            <a:r>
              <a:rPr lang="zh-TW" altLang="en-US" sz="2800" b="1" dirty="0" smtClean="0">
                <a:solidFill>
                  <a:srgbClr val="000078"/>
                </a:solidFill>
                <a:latin typeface="微軟正黑體" pitchFamily="34" charset="-120"/>
                <a:ea typeface="微軟正黑體" pitchFamily="34" charset="-120"/>
              </a:rPr>
              <a:t>「受</a:t>
            </a:r>
            <a:r>
              <a:rPr lang="zh-TW" altLang="en-US" sz="2800" b="1" dirty="0">
                <a:solidFill>
                  <a:srgbClr val="000078"/>
                </a:solidFill>
                <a:latin typeface="微軟正黑體" pitchFamily="34" charset="-120"/>
                <a:ea typeface="微軟正黑體" pitchFamily="34" charset="-120"/>
              </a:rPr>
              <a:t>嚴重特殊傳染性肺炎影響之中小型製造業即時輔導」</a:t>
            </a:r>
          </a:p>
          <a:p>
            <a:pPr algn="ctr"/>
            <a:r>
              <a:rPr lang="zh-TW" altLang="en-US" sz="2800" b="1" dirty="0">
                <a:solidFill>
                  <a:srgbClr val="000078"/>
                </a:solidFill>
                <a:latin typeface="微軟正黑體" pitchFamily="34" charset="-120"/>
                <a:ea typeface="微軟正黑體" pitchFamily="34" charset="-120"/>
              </a:rPr>
              <a:t>主題式研發計畫</a:t>
            </a:r>
            <a:r>
              <a:rPr lang="zh-TW" altLang="en-US" sz="2800" b="1" dirty="0" smtClean="0">
                <a:solidFill>
                  <a:srgbClr val="000078"/>
                </a:solidFill>
                <a:latin typeface="微軟正黑體" pitchFamily="34" charset="-120"/>
                <a:ea typeface="微軟正黑體" pitchFamily="34" charset="-120"/>
              </a:rPr>
              <a:t>補助</a:t>
            </a:r>
            <a:endParaRPr lang="zh-TW" altLang="en-US" sz="2800" b="1" dirty="0">
              <a:solidFill>
                <a:srgbClr val="000078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76092" y="2717085"/>
            <a:ext cx="8034251" cy="135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2075" tIns="46037" rIns="92075" bIns="46037" anchor="t" anchorCtr="0" upright="1"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</a:pP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計畫名稱：</a:t>
            </a:r>
            <a:r>
              <a:rPr lang="zh-TW" sz="2400" kern="1200" dirty="0">
                <a:solidFill>
                  <a:schemeClr val="bg1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○○○○○</a:t>
            </a:r>
            <a:endParaRPr lang="zh-TW" sz="1200" dirty="0">
              <a:solidFill>
                <a:schemeClr val="bg1">
                  <a:lumMod val="50000"/>
                </a:schemeClr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  <a:p>
            <a:pPr fontAlgn="base">
              <a:lnSpc>
                <a:spcPts val="2400"/>
              </a:lnSpc>
              <a:spcBef>
                <a:spcPts val="500"/>
              </a:spcBef>
              <a:spcAft>
                <a:spcPts val="0"/>
              </a:spcAft>
            </a:pPr>
            <a:r>
              <a:rPr lang="zh-TW" sz="2400" kern="12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計畫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期間：自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年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月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日 至 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年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月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日</a:t>
            </a:r>
            <a:endParaRPr lang="zh-TW" sz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  <a:p>
            <a:pPr eaLnBrk="0" hangingPunct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</a:pPr>
            <a:r>
              <a:rPr lang="en-US" sz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 </a:t>
            </a:r>
            <a:endParaRPr lang="zh-TW" sz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11760" y="4178179"/>
            <a:ext cx="4890770" cy="4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2075" tIns="46037" rIns="92075" bIns="46037" anchor="t" anchorCtr="0" upright="1">
            <a:spAutoFit/>
          </a:bodyPr>
          <a:lstStyle/>
          <a:p>
            <a:pPr algn="ctr" eaLnBrk="0" hangingPunct="0">
              <a:spcBef>
                <a:spcPts val="500"/>
              </a:spcBef>
              <a:spcAft>
                <a:spcPts val="0"/>
              </a:spcAft>
            </a:pP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○○○○○</a:t>
            </a:r>
            <a:r>
              <a:rPr lang="zh-TW" sz="2400" kern="12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公司</a:t>
            </a:r>
            <a:endParaRPr lang="zh-TW" sz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635896" y="4679920"/>
            <a:ext cx="2340384" cy="579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2075" tIns="46037" rIns="92075" bIns="46037" anchor="t" anchorCtr="0" upright="1">
            <a:spAutoFit/>
          </a:bodyPr>
          <a:lstStyle/>
          <a:p>
            <a:pPr eaLnBrk="0" hangingPunct="0">
              <a:lnSpc>
                <a:spcPct val="150000"/>
              </a:lnSpc>
              <a:spcBef>
                <a:spcPts val="500"/>
              </a:spcBef>
            </a:pP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簡報</a:t>
            </a:r>
            <a:r>
              <a:rPr lang="zh-TW" sz="2400" kern="1200" dirty="0" smtClean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人</a:t>
            </a:r>
            <a:r>
              <a:rPr lang="zh-TW" sz="24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：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○○○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861195" y="5167600"/>
            <a:ext cx="4199868" cy="4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2075" tIns="46037" rIns="92075" bIns="46037" anchor="t" anchorCtr="0" upright="1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0"/>
              </a:spcAft>
            </a:pPr>
            <a:r>
              <a:rPr lang="zh-TW" sz="20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中華民國 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○○○</a:t>
            </a:r>
            <a:r>
              <a:rPr lang="zh-TW" sz="20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年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0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月</a:t>
            </a:r>
            <a:r>
              <a:rPr lang="zh-TW" sz="2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○○</a:t>
            </a:r>
            <a:r>
              <a:rPr lang="zh-TW" sz="2000" kern="12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日</a:t>
            </a:r>
            <a:endParaRPr lang="zh-TW" sz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97945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en-US" sz="36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簡報大綱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575071"/>
            <a:ext cx="8316416" cy="4104456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壹、</a:t>
            </a: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業者</a:t>
            </a: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簡介</a:t>
            </a:r>
            <a:endParaRPr lang="en-US" altLang="zh-TW" sz="2800" dirty="0">
              <a:solidFill>
                <a:schemeClr val="tx1">
                  <a:lumMod val="95000"/>
                  <a:lumOff val="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貳、計畫內容</a:t>
            </a: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與預期效益</a:t>
            </a:r>
            <a:endParaRPr lang="en-US" altLang="zh-TW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</a:t>
            </a: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、執行時程及進度</a:t>
            </a:r>
            <a:endParaRPr lang="en-US" altLang="zh-TW" sz="2800" dirty="0">
              <a:solidFill>
                <a:schemeClr val="tx1">
                  <a:lumMod val="95000"/>
                  <a:lumOff val="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肆</a:t>
            </a: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、人力配</a:t>
            </a: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</a:t>
            </a:r>
            <a:r>
              <a:rPr lang="zh-TW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及經費分</a:t>
            </a: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</a:t>
            </a:r>
            <a:endParaRPr lang="en-US" altLang="zh-TW" sz="2800" dirty="0">
              <a:solidFill>
                <a:schemeClr val="tx1">
                  <a:lumMod val="95000"/>
                  <a:lumOff val="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059613" y="6248400"/>
            <a:ext cx="1905000" cy="457200"/>
          </a:xfrm>
        </p:spPr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TW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8919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altLang="zh-TW" b="1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3426" y="18864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壹</a:t>
            </a:r>
            <a:r>
              <a:rPr kumimoji="1"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、業者簡介</a:t>
            </a:r>
            <a:endParaRPr kumimoji="1" lang="zh-TW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4" y="1072474"/>
            <a:ext cx="871296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一、基本資料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spcBef>
                <a:spcPts val="600"/>
              </a:spcBef>
              <a:spcAft>
                <a:spcPts val="600"/>
              </a:spcAft>
            </a:pP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：公司發展歷程、組織架構、經營團隊、主要產品、市場等	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、受疫情影響情形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3525" indent="3175">
              <a:spcBef>
                <a:spcPts val="600"/>
              </a:spcBef>
              <a:spcAft>
                <a:spcPts val="600"/>
              </a:spcAft>
            </a:pP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例如：營運受影響情形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原物料、物流、訂單、營收等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、財務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受影響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情形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資金、獲利等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、員工受影響情形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排班、薪資等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、研發實績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3525" indent="3175">
              <a:spcBef>
                <a:spcPts val="600"/>
              </a:spcBef>
              <a:spcAft>
                <a:spcPts val="600"/>
              </a:spcAft>
            </a:pP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：曾經執行之研發計畫內容、曾獲之相關獎勵、公司擁有之專利、曾發表之論文、媒體報導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lang="en-US" altLang="zh-TW" sz="2800" kern="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41029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altLang="zh-TW" b="1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7746" y="188640"/>
            <a:ext cx="52629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貳、計畫內容</a:t>
            </a:r>
            <a:r>
              <a:rPr kumimoji="1"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與預期效益</a:t>
            </a:r>
            <a:endParaRPr kumimoji="1" lang="zh-TW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88035"/>
            <a:ext cx="871309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、計畫目標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spcBef>
                <a:spcPts val="600"/>
              </a:spcBef>
              <a:spcAft>
                <a:spcPts val="600"/>
              </a:spcAft>
            </a:pP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例如：動機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遭遇之困難或擬解決之問題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擬導入之技術規格或效能</a:t>
            </a:r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spcBef>
                <a:spcPts val="600"/>
              </a:spcBef>
              <a:spcAft>
                <a:spcPts val="600"/>
              </a:spcAft>
            </a:pP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二、計畫執行作法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3525" indent="3175">
              <a:spcBef>
                <a:spcPts val="600"/>
              </a:spcBef>
              <a:spcAft>
                <a:spcPts val="600"/>
              </a:spcAft>
            </a:pP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說明計畫架構、主要工作項目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含技術評估、技術取得、技術導入、技術驗證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及各工作項目之實施內容</a:t>
            </a:r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三、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預期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效益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可由量化指標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如提高稼動率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及質化指標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供應鏈調整效益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說明輔導成效</a:t>
            </a:r>
          </a:p>
        </p:txBody>
      </p:sp>
    </p:spTree>
    <p:extLst>
      <p:ext uri="{BB962C8B-B14F-4D97-AF65-F5344CB8AC3E}">
        <p14:creationId xmlns:p14="http://schemas.microsoft.com/office/powerpoint/2010/main" val="13557632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zh-TW" b="1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9413" y="18864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參、執行時程及進度</a:t>
            </a:r>
            <a:endParaRPr kumimoji="1" lang="zh-TW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256412"/>
              </p:ext>
            </p:extLst>
          </p:nvPr>
        </p:nvGraphicFramePr>
        <p:xfrm>
          <a:off x="467544" y="1412776"/>
          <a:ext cx="8172000" cy="4572090"/>
        </p:xfrm>
        <a:graphic>
          <a:graphicData uri="http://schemas.openxmlformats.org/drawingml/2006/table">
            <a:tbl>
              <a:tblPr firstRow="1" bandRow="1"/>
              <a:tblGrid>
                <a:gridCol w="936104">
                  <a:extLst>
                    <a:ext uri="{9D8B030D-6E8A-4147-A177-3AD203B41FA5}">
                      <a16:colId xmlns:a16="http://schemas.microsoft.com/office/drawing/2014/main" val="3546459696"/>
                    </a:ext>
                  </a:extLst>
                </a:gridCol>
                <a:gridCol w="1295896">
                  <a:extLst>
                    <a:ext uri="{9D8B030D-6E8A-4147-A177-3AD203B41FA5}">
                      <a16:colId xmlns:a16="http://schemas.microsoft.com/office/drawing/2014/main" val="621236497"/>
                    </a:ext>
                  </a:extLst>
                </a:gridCol>
                <a:gridCol w="3708000">
                  <a:extLst>
                    <a:ext uri="{9D8B030D-6E8A-4147-A177-3AD203B41FA5}">
                      <a16:colId xmlns:a16="http://schemas.microsoft.com/office/drawing/2014/main" val="3190316068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1859708139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4087951070"/>
                    </a:ext>
                  </a:extLst>
                </a:gridCol>
              </a:tblGrid>
              <a:tr h="9144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項次</a:t>
                      </a:r>
                      <a:endParaRPr lang="zh-TW" altLang="en-US" sz="1800" b="1" i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完成</a:t>
                      </a:r>
                      <a:endParaRPr lang="en-US" altLang="zh-TW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zh-TW" altLang="en-US" sz="18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工作項目查核點</a:t>
                      </a:r>
                      <a:endParaRPr lang="zh-TW" altLang="en-US" sz="1800" b="1" i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endParaRPr lang="en-US" altLang="zh-TW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進度</a:t>
                      </a:r>
                      <a:endParaRPr lang="zh-TW" altLang="en-US" sz="18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en-US" altLang="zh-TW" sz="1800" b="1" i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累計</a:t>
                      </a:r>
                    </a:p>
                    <a:p>
                      <a:pPr algn="ctr"/>
                      <a:r>
                        <a:rPr lang="zh-TW" altLang="en-US" sz="1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進度</a:t>
                      </a:r>
                    </a:p>
                    <a:p>
                      <a:pPr algn="ctr"/>
                      <a:r>
                        <a:rPr lang="en-US" altLang="zh-TW" sz="1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en-US" altLang="zh-TW" sz="1800" b="1" i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797960"/>
                  </a:ext>
                </a:extLst>
              </a:tr>
              <a:tr h="91441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sz="1800" b="0" i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31813" indent="-531813" algn="ctr" fontAlgn="b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OO/OO</a:t>
                      </a:r>
                      <a:endParaRPr lang="zh-TW" sz="18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生產排程設計及開發項目細部規格設計</a:t>
                      </a: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en-US" altLang="zh-TW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zh-TW" altLang="en-US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421068"/>
                  </a:ext>
                </a:extLst>
              </a:tr>
              <a:tr h="91441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altLang="en-US" sz="1800" b="0" i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31813" marR="0" lvl="0" indent="-531813" algn="ctr" defTabSz="914400" rtl="0" eaLnBrk="1" fontAlgn="b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8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OO/OO</a:t>
                      </a:r>
                      <a:endParaRPr kumimoji="0" lang="zh-TW" altLang="zh-TW" sz="1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TW" altLang="en-US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開發新型感測元件、斷料警示組件、殘料警示組件</a:t>
                      </a: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</a:t>
                      </a:r>
                      <a:endParaRPr lang="en-US" altLang="zh-TW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</a:t>
                      </a:r>
                      <a:endParaRPr lang="zh-TW" altLang="en-US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428461"/>
                  </a:ext>
                </a:extLst>
              </a:tr>
              <a:tr h="91441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altLang="en-US" sz="1800" b="0" i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31813" marR="0" lvl="0" indent="-531813" algn="ctr" defTabSz="914400" rtl="0" eaLnBrk="1" fontAlgn="b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800" b="0" i="0" u="none" strike="noStrike" kern="1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OO/OO</a:t>
                      </a:r>
                      <a:endParaRPr kumimoji="0" lang="zh-TW" altLang="zh-TW" sz="1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zh-TW" altLang="en-US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完成控制電路板之電磁相容</a:t>
                      </a:r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CNS 12345</a:t>
                      </a:r>
                      <a:r>
                        <a:rPr lang="zh-TW" altLang="en-US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測試</a:t>
                      </a:r>
                      <a:endParaRPr lang="en-US" altLang="zh-TW" sz="1800" b="0" i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</a:t>
                      </a:r>
                      <a:endParaRPr lang="en-US" altLang="zh-TW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80</a:t>
                      </a:r>
                      <a:endParaRPr lang="zh-TW" altLang="en-US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090196"/>
                  </a:ext>
                </a:extLst>
              </a:tr>
              <a:tr h="91441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zh-TW" altLang="en-US" sz="1800" b="0" i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31813" marR="0" lvl="0" indent="-531813" algn="ctr" defTabSz="914400" rtl="0" eaLnBrk="1" fontAlgn="b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8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OO/OO</a:t>
                      </a:r>
                      <a:endParaRPr kumimoji="0" lang="zh-TW" altLang="zh-TW" sz="1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系統安裝與整合測試</a:t>
                      </a:r>
                      <a:endParaRPr lang="zh-TW" altLang="en-US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en-US" altLang="zh-TW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i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</a:t>
                      </a:r>
                      <a:endParaRPr lang="zh-TW" altLang="en-US" sz="1800" b="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44" marR="91444" marT="45729" marB="45729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14898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67544" y="5993157"/>
            <a:ext cx="3267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執行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期程內訂定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項以上查核點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380327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zh-TW" b="1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7747" y="188640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肆、人力配</a:t>
            </a:r>
            <a:r>
              <a:rPr kumimoji="1"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置</a:t>
            </a:r>
            <a:r>
              <a:rPr kumimoji="1"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及經費分</a:t>
            </a:r>
            <a:r>
              <a:rPr kumimoji="1" lang="zh-TW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配</a:t>
            </a:r>
          </a:p>
        </p:txBody>
      </p:sp>
      <p:sp>
        <p:nvSpPr>
          <p:cNvPr id="6" name="矩形 5"/>
          <p:cNvSpPr/>
          <p:nvPr/>
        </p:nvSpPr>
        <p:spPr>
          <a:xfrm>
            <a:off x="390313" y="908720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一、人力配置：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794219"/>
              </p:ext>
            </p:extLst>
          </p:nvPr>
        </p:nvGraphicFramePr>
        <p:xfrm>
          <a:off x="611560" y="1727448"/>
          <a:ext cx="7959328" cy="1066800"/>
        </p:xfrm>
        <a:graphic>
          <a:graphicData uri="http://schemas.openxmlformats.org/drawingml/2006/table">
            <a:tbl>
              <a:tblPr/>
              <a:tblGrid>
                <a:gridCol w="72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31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9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16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序號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部門</a:t>
                      </a:r>
                      <a:r>
                        <a:rPr lang="en-US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最高</a:t>
                      </a:r>
                      <a:r>
                        <a:rPr lang="zh-TW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學歷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主要經歷</a:t>
                      </a:r>
                      <a:endParaRPr lang="zh-TW" alt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本計畫</a:t>
                      </a:r>
                      <a:endParaRPr lang="en-US" altLang="zh-TW" sz="1400" b="1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擔任職務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預估投入人月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831751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　　</a:t>
                      </a:r>
                      <a:r>
                        <a:rPr lang="zh-TW" sz="1400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363735"/>
              </p:ext>
            </p:extLst>
          </p:nvPr>
        </p:nvGraphicFramePr>
        <p:xfrm>
          <a:off x="611560" y="4897710"/>
          <a:ext cx="7959329" cy="1771650"/>
        </p:xfrm>
        <a:graphic>
          <a:graphicData uri="http://schemas.openxmlformats.org/drawingml/2006/table">
            <a:tbl>
              <a:tblPr/>
              <a:tblGrid>
                <a:gridCol w="3340509">
                  <a:extLst>
                    <a:ext uri="{9D8B030D-6E8A-4147-A177-3AD203B41FA5}">
                      <a16:colId xmlns:a16="http://schemas.microsoft.com/office/drawing/2014/main" val="4080741579"/>
                    </a:ext>
                  </a:extLst>
                </a:gridCol>
                <a:gridCol w="2309410">
                  <a:extLst>
                    <a:ext uri="{9D8B030D-6E8A-4147-A177-3AD203B41FA5}">
                      <a16:colId xmlns:a16="http://schemas.microsoft.com/office/drawing/2014/main" val="1159713452"/>
                    </a:ext>
                  </a:extLst>
                </a:gridCol>
                <a:gridCol w="2309410">
                  <a:extLst>
                    <a:ext uri="{9D8B030D-6E8A-4147-A177-3AD203B41FA5}">
                      <a16:colId xmlns:a16="http://schemas.microsoft.com/office/drawing/2014/main" val="38743079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會計科目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預算數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93377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金額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6878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創新或研究發展人員之人事費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929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消耗性器材及原材料費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7719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創新或研究設備之使用費及維護費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493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無形資產之引進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4776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委託研究或驗證費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351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差旅費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134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委託勞務費</a:t>
                      </a:r>
                      <a:endParaRPr lang="zh-TW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026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250,000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328815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558745"/>
              </p:ext>
            </p:extLst>
          </p:nvPr>
        </p:nvGraphicFramePr>
        <p:xfrm>
          <a:off x="611560" y="3154288"/>
          <a:ext cx="7959328" cy="1066800"/>
        </p:xfrm>
        <a:graphic>
          <a:graphicData uri="http://schemas.openxmlformats.org/drawingml/2006/table">
            <a:tbl>
              <a:tblPr/>
              <a:tblGrid>
                <a:gridCol w="72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31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9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16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序號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部門</a:t>
                      </a:r>
                      <a:r>
                        <a:rPr lang="en-US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最高</a:t>
                      </a:r>
                      <a:r>
                        <a:rPr lang="zh-TW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學歷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zh-TW" sz="1400" b="1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主要經歷</a:t>
                      </a:r>
                      <a:endParaRPr lang="zh-TW" alt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本計畫</a:t>
                      </a:r>
                      <a:endParaRPr lang="en-US" altLang="zh-TW" sz="1400" b="1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擔任職務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altLang="en-US" sz="1400" b="1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預估投入人月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831751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　　</a:t>
                      </a:r>
                      <a:r>
                        <a:rPr lang="zh-TW" sz="1400" kern="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6824" marR="16824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611560" y="1324471"/>
            <a:ext cx="2162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申請業者投入人力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2764631"/>
            <a:ext cx="1752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技術服務單位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690" y="4119463"/>
            <a:ext cx="5650906" cy="375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如有編顧問費者，請提供顧問技術背景、學經歷資料為審查之依據。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313" y="4366845"/>
            <a:ext cx="2339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二、經費分配：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45591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>
                <a:solidFill>
                  <a:prstClr val="black"/>
                </a:solidFill>
              </a:rPr>
              <a:t> </a:t>
            </a:r>
            <a:fld id="{354BEFCB-66BC-46BA-85B5-7B47B07355DD}" type="slidenum">
              <a:rPr lang="en-US" altLang="zh-TW" b="1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TW" b="1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924944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TW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簡報結束   敬請指導</a:t>
            </a:r>
            <a:endParaRPr kumimoji="1" lang="zh-TW" altLang="en-US" sz="4400" b="1" dirty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9178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DB簡報格式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IDB簡報格式">
      <a:majorFont>
        <a:latin typeface="Times New Roman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華康隸書體" pitchFamily="49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華康隸書體" pitchFamily="49" charset="-120"/>
          </a:defRPr>
        </a:defPPr>
      </a:lstStyle>
    </a:lnDef>
  </a:objectDefaults>
  <a:extraClrSchemeLst>
    <a:extraClrScheme>
      <a:clrScheme name="IDB簡報格式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B簡報格式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DB簡報格式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B簡報格式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B簡報格式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B簡報格式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B簡報格式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436</Words>
  <Application>Microsoft Office PowerPoint</Application>
  <PresentationFormat>如螢幕大小 (4:3)</PresentationFormat>
  <Paragraphs>130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7</vt:i4>
      </vt:variant>
    </vt:vector>
  </HeadingPairs>
  <TitlesOfParts>
    <vt:vector size="17" baseType="lpstr">
      <vt:lpstr>華康隸書體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Office Theme</vt:lpstr>
      <vt:lpstr>1_IDB簡報格式</vt:lpstr>
      <vt:lpstr>PowerPoint 簡報</vt:lpstr>
      <vt:lpstr>簡報大綱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532150</dc:creator>
  <cp:lastModifiedBy>陳品禎</cp:lastModifiedBy>
  <cp:revision>104</cp:revision>
  <cp:lastPrinted>2020-02-26T03:39:15Z</cp:lastPrinted>
  <dcterms:created xsi:type="dcterms:W3CDTF">2019-02-22T04:33:18Z</dcterms:created>
  <dcterms:modified xsi:type="dcterms:W3CDTF">2020-03-19T03:29:40Z</dcterms:modified>
</cp:coreProperties>
</file>