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90" r:id="rId1"/>
    <p:sldMasterId id="2147483998" r:id="rId2"/>
    <p:sldMasterId id="2147484024" r:id="rId3"/>
    <p:sldMasterId id="2147484038" r:id="rId4"/>
  </p:sldMasterIdLst>
  <p:notesMasterIdLst>
    <p:notesMasterId r:id="rId11"/>
  </p:notesMasterIdLst>
  <p:handoutMasterIdLst>
    <p:handoutMasterId r:id="rId12"/>
  </p:handoutMasterIdLst>
  <p:sldIdLst>
    <p:sldId id="380" r:id="rId5"/>
    <p:sldId id="374" r:id="rId6"/>
    <p:sldId id="376" r:id="rId7"/>
    <p:sldId id="375" r:id="rId8"/>
    <p:sldId id="377" r:id="rId9"/>
    <p:sldId id="379" r:id="rId10"/>
  </p:sldIdLst>
  <p:sldSz cx="9144000" cy="6858000" type="screen4x3"/>
  <p:notesSz cx="9939338" cy="68072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4" userDrawn="1">
          <p15:clr>
            <a:srgbClr val="A4A3A4"/>
          </p15:clr>
        </p15:guide>
        <p15:guide id="2" pos="313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CC"/>
    <a:srgbClr val="3333FF"/>
    <a:srgbClr val="E4C9FF"/>
    <a:srgbClr val="3333CC"/>
    <a:srgbClr val="F7F7F7"/>
    <a:srgbClr val="F2F6EA"/>
    <a:srgbClr val="CCFFCC"/>
    <a:srgbClr val="FF3300"/>
    <a:srgbClr val="005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7853C-536D-4A76-A0AE-DD22124D55A5}" styleName="佈景主題樣式 1 - 輔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佈景主題樣式 1 - 輔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12C8C85-51F0-491E-9774-3900AFEF0FD7}" styleName="淺色樣式 2 - 輔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淺色樣式 2 - 輔色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中等深淺樣式 1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7089" autoAdjust="0"/>
  </p:normalViewPr>
  <p:slideViewPr>
    <p:cSldViewPr>
      <p:cViewPr varScale="1">
        <p:scale>
          <a:sx n="60" d="100"/>
          <a:sy n="60" d="100"/>
        </p:scale>
        <p:origin x="134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962"/>
    </p:cViewPr>
  </p:sorterViewPr>
  <p:notesViewPr>
    <p:cSldViewPr>
      <p:cViewPr varScale="1">
        <p:scale>
          <a:sx n="55" d="100"/>
          <a:sy n="55" d="100"/>
        </p:scale>
        <p:origin x="-2826" y="-90"/>
      </p:cViewPr>
      <p:guideLst>
        <p:guide orient="horz" pos="2144"/>
        <p:guide pos="31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9" tIns="45779" rIns="91559" bIns="4577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1210" y="1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9" tIns="45779" rIns="91559" bIns="4577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6465747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9" tIns="45779" rIns="91559" bIns="4577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1210" y="6465747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9" tIns="45779" rIns="91559" bIns="4577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35F7CE27-2BB6-468F-BA02-A6A8CECE87B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49774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9" tIns="45779" rIns="91559" bIns="4577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1210" y="1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9" tIns="45779" rIns="91559" bIns="4577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7075" y="509588"/>
            <a:ext cx="3405188" cy="2554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471" y="3233968"/>
            <a:ext cx="7952399" cy="3063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9" tIns="45779" rIns="91559" bIns="457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6465747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9" tIns="45779" rIns="91559" bIns="4577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1210" y="6465747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9" tIns="45779" rIns="91559" bIns="4577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063187BD-5DFE-461E-A2E6-B74DF8EF45B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094154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69368" y="5589240"/>
            <a:ext cx="6400800" cy="5760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rgbClr val="005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712968" y="6525384"/>
            <a:ext cx="539552" cy="360000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solidFill>
                  <a:srgbClr val="005696"/>
                </a:solidFill>
              </a:defRPr>
            </a:lvl1pPr>
          </a:lstStyle>
          <a:p>
            <a:fld id="{D2E66F79-61AC-4704-8608-1544BA57B419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617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5918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947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2310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0779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0544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0692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>
            <a:grpSpLocks/>
          </p:cNvGrpSpPr>
          <p:nvPr userDrawn="1"/>
        </p:nvGrpSpPr>
        <p:grpSpPr bwMode="auto">
          <a:xfrm>
            <a:off x="34925" y="971550"/>
            <a:ext cx="9109075" cy="153988"/>
            <a:chOff x="572" y="432"/>
            <a:chExt cx="4108" cy="106"/>
          </a:xfrm>
        </p:grpSpPr>
        <p:sp>
          <p:nvSpPr>
            <p:cNvPr id="6" name="Rectangle 11"/>
            <p:cNvSpPr>
              <a:spLocks noChangeArrowheads="1"/>
            </p:cNvSpPr>
            <p:nvPr/>
          </p:nvSpPr>
          <p:spPr bwMode="auto">
            <a:xfrm>
              <a:off x="572" y="432"/>
              <a:ext cx="2028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7" name="Rectangle 12"/>
            <p:cNvSpPr>
              <a:spLocks noChangeArrowheads="1"/>
            </p:cNvSpPr>
            <p:nvPr/>
          </p:nvSpPr>
          <p:spPr bwMode="auto">
            <a:xfrm>
              <a:off x="2600" y="432"/>
              <a:ext cx="2080" cy="106"/>
            </a:xfrm>
            <a:prstGeom prst="rect">
              <a:avLst/>
            </a:prstGeom>
            <a:gradFill rotWithShape="0">
              <a:gsLst>
                <a:gs pos="0">
                  <a:srgbClr val="0033CC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8" name="Rectangle 13"/>
          <p:cNvSpPr>
            <a:spLocks noChangeArrowheads="1"/>
          </p:cNvSpPr>
          <p:nvPr userDrawn="1"/>
        </p:nvSpPr>
        <p:spPr bwMode="auto">
          <a:xfrm>
            <a:off x="42863" y="481013"/>
            <a:ext cx="554037" cy="16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ctr" eaLnBrk="1" hangingPunct="1"/>
            <a:r>
              <a:rPr lang="en-US" altLang="zh-TW" sz="1400" b="1">
                <a:solidFill>
                  <a:srgbClr val="000000"/>
                </a:solidFill>
              </a:rPr>
              <a:t>IDB</a:t>
            </a:r>
          </a:p>
        </p:txBody>
      </p:sp>
      <p:grpSp>
        <p:nvGrpSpPr>
          <p:cNvPr id="9" name="Group 14"/>
          <p:cNvGrpSpPr>
            <a:grpSpLocks/>
          </p:cNvGrpSpPr>
          <p:nvPr userDrawn="1"/>
        </p:nvGrpSpPr>
        <p:grpSpPr bwMode="auto">
          <a:xfrm>
            <a:off x="100013" y="107950"/>
            <a:ext cx="423862" cy="339725"/>
            <a:chOff x="129" y="115"/>
            <a:chExt cx="348" cy="285"/>
          </a:xfrm>
        </p:grpSpPr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129" y="115"/>
              <a:ext cx="259" cy="282"/>
            </a:xfrm>
            <a:custGeom>
              <a:avLst/>
              <a:gdLst>
                <a:gd name="T0" fmla="*/ 3641 w 239"/>
                <a:gd name="T1" fmla="*/ 0 h 299"/>
                <a:gd name="T2" fmla="*/ 1221 w 239"/>
                <a:gd name="T3" fmla="*/ 1 h 299"/>
                <a:gd name="T4" fmla="*/ 0 w 239"/>
                <a:gd name="T5" fmla="*/ 21 h 299"/>
                <a:gd name="T6" fmla="*/ 1216 w 239"/>
                <a:gd name="T7" fmla="*/ 41 h 299"/>
                <a:gd name="T8" fmla="*/ 1216 w 239"/>
                <a:gd name="T9" fmla="*/ 38 h 299"/>
                <a:gd name="T10" fmla="*/ 1235 w 239"/>
                <a:gd name="T11" fmla="*/ 36 h 299"/>
                <a:gd name="T12" fmla="*/ 1252 w 239"/>
                <a:gd name="T13" fmla="*/ 33 h 299"/>
                <a:gd name="T14" fmla="*/ 1338 w 239"/>
                <a:gd name="T15" fmla="*/ 30 h 299"/>
                <a:gd name="T16" fmla="*/ 1356 w 239"/>
                <a:gd name="T17" fmla="*/ 29 h 299"/>
                <a:gd name="T18" fmla="*/ 1428 w 239"/>
                <a:gd name="T19" fmla="*/ 27 h 299"/>
                <a:gd name="T20" fmla="*/ 1471 w 239"/>
                <a:gd name="T21" fmla="*/ 25 h 299"/>
                <a:gd name="T22" fmla="*/ 1505 w 239"/>
                <a:gd name="T23" fmla="*/ 24 h 299"/>
                <a:gd name="T24" fmla="*/ 1592 w 239"/>
                <a:gd name="T25" fmla="*/ 23 h 299"/>
                <a:gd name="T26" fmla="*/ 1571 w 239"/>
                <a:gd name="T27" fmla="*/ 24 h 299"/>
                <a:gd name="T28" fmla="*/ 1610 w 239"/>
                <a:gd name="T29" fmla="*/ 23 h 299"/>
                <a:gd name="T30" fmla="*/ 1702 w 239"/>
                <a:gd name="T31" fmla="*/ 21 h 299"/>
                <a:gd name="T32" fmla="*/ 1869 w 239"/>
                <a:gd name="T33" fmla="*/ 19 h 299"/>
                <a:gd name="T34" fmla="*/ 2075 w 239"/>
                <a:gd name="T35" fmla="*/ 15 h 299"/>
                <a:gd name="T36" fmla="*/ 2392 w 239"/>
                <a:gd name="T37" fmla="*/ 10 h 299"/>
                <a:gd name="T38" fmla="*/ 2809 w 239"/>
                <a:gd name="T39" fmla="*/ 8 h 299"/>
                <a:gd name="T40" fmla="*/ 3146 w 239"/>
                <a:gd name="T41" fmla="*/ 8 h 299"/>
                <a:gd name="T42" fmla="*/ 3641 w 239"/>
                <a:gd name="T43" fmla="*/ 0 h 2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39" h="299">
                  <a:moveTo>
                    <a:pt x="238" y="0"/>
                  </a:moveTo>
                  <a:lnTo>
                    <a:pt x="79" y="1"/>
                  </a:lnTo>
                  <a:lnTo>
                    <a:pt x="0" y="147"/>
                  </a:lnTo>
                  <a:lnTo>
                    <a:pt x="78" y="298"/>
                  </a:lnTo>
                  <a:lnTo>
                    <a:pt x="78" y="277"/>
                  </a:lnTo>
                  <a:lnTo>
                    <a:pt x="80" y="263"/>
                  </a:lnTo>
                  <a:lnTo>
                    <a:pt x="82" y="240"/>
                  </a:lnTo>
                  <a:lnTo>
                    <a:pt x="87" y="220"/>
                  </a:lnTo>
                  <a:lnTo>
                    <a:pt x="88" y="215"/>
                  </a:lnTo>
                  <a:lnTo>
                    <a:pt x="92" y="201"/>
                  </a:lnTo>
                  <a:lnTo>
                    <a:pt x="96" y="188"/>
                  </a:lnTo>
                  <a:lnTo>
                    <a:pt x="99" y="179"/>
                  </a:lnTo>
                  <a:lnTo>
                    <a:pt x="103" y="170"/>
                  </a:lnTo>
                  <a:lnTo>
                    <a:pt x="102" y="173"/>
                  </a:lnTo>
                  <a:lnTo>
                    <a:pt x="106" y="163"/>
                  </a:lnTo>
                  <a:lnTo>
                    <a:pt x="111" y="152"/>
                  </a:lnTo>
                  <a:lnTo>
                    <a:pt x="121" y="130"/>
                  </a:lnTo>
                  <a:lnTo>
                    <a:pt x="137" y="105"/>
                  </a:lnTo>
                  <a:lnTo>
                    <a:pt x="156" y="80"/>
                  </a:lnTo>
                  <a:lnTo>
                    <a:pt x="183" y="48"/>
                  </a:lnTo>
                  <a:lnTo>
                    <a:pt x="204" y="29"/>
                  </a:lnTo>
                  <a:lnTo>
                    <a:pt x="238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281" y="115"/>
              <a:ext cx="196" cy="285"/>
            </a:xfrm>
            <a:custGeom>
              <a:avLst/>
              <a:gdLst>
                <a:gd name="T0" fmla="*/ 1027 w 183"/>
                <a:gd name="T1" fmla="*/ 47 h 301"/>
                <a:gd name="T2" fmla="*/ 1886 w 183"/>
                <a:gd name="T3" fmla="*/ 24 h 301"/>
                <a:gd name="T4" fmla="*/ 1035 w 183"/>
                <a:gd name="T5" fmla="*/ 0 h 301"/>
                <a:gd name="T6" fmla="*/ 959 w 183"/>
                <a:gd name="T7" fmla="*/ 9 h 301"/>
                <a:gd name="T8" fmla="*/ 813 w 183"/>
                <a:gd name="T9" fmla="*/ 9 h 301"/>
                <a:gd name="T10" fmla="*/ 708 w 183"/>
                <a:gd name="T11" fmla="*/ 9 h 301"/>
                <a:gd name="T12" fmla="*/ 598 w 183"/>
                <a:gd name="T13" fmla="*/ 10 h 301"/>
                <a:gd name="T14" fmla="*/ 486 w 183"/>
                <a:gd name="T15" fmla="*/ 14 h 301"/>
                <a:gd name="T16" fmla="*/ 370 w 183"/>
                <a:gd name="T17" fmla="*/ 19 h 301"/>
                <a:gd name="T18" fmla="*/ 262 w 183"/>
                <a:gd name="T19" fmla="*/ 22 h 301"/>
                <a:gd name="T20" fmla="*/ 152 w 183"/>
                <a:gd name="T21" fmla="*/ 26 h 301"/>
                <a:gd name="T22" fmla="*/ 7 w 183"/>
                <a:gd name="T23" fmla="*/ 31 h 301"/>
                <a:gd name="T24" fmla="*/ 4 w 183"/>
                <a:gd name="T25" fmla="*/ 35 h 301"/>
                <a:gd name="T26" fmla="*/ 1 w 183"/>
                <a:gd name="T27" fmla="*/ 37 h 301"/>
                <a:gd name="T28" fmla="*/ 1 w 183"/>
                <a:gd name="T29" fmla="*/ 40 h 301"/>
                <a:gd name="T30" fmla="*/ 0 w 183"/>
                <a:gd name="T31" fmla="*/ 43 h 301"/>
                <a:gd name="T32" fmla="*/ 0 w 183"/>
                <a:gd name="T33" fmla="*/ 47 h 301"/>
                <a:gd name="T34" fmla="*/ 1027 w 183"/>
                <a:gd name="T35" fmla="*/ 47 h 3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3" h="301">
                  <a:moveTo>
                    <a:pt x="100" y="300"/>
                  </a:moveTo>
                  <a:lnTo>
                    <a:pt x="182" y="151"/>
                  </a:lnTo>
                  <a:lnTo>
                    <a:pt x="101" y="0"/>
                  </a:lnTo>
                  <a:lnTo>
                    <a:pt x="93" y="11"/>
                  </a:lnTo>
                  <a:lnTo>
                    <a:pt x="79" y="31"/>
                  </a:lnTo>
                  <a:lnTo>
                    <a:pt x="68" y="51"/>
                  </a:lnTo>
                  <a:lnTo>
                    <a:pt x="59" y="68"/>
                  </a:lnTo>
                  <a:lnTo>
                    <a:pt x="48" y="88"/>
                  </a:lnTo>
                  <a:lnTo>
                    <a:pt x="36" y="111"/>
                  </a:lnTo>
                  <a:lnTo>
                    <a:pt x="26" y="135"/>
                  </a:lnTo>
                  <a:lnTo>
                    <a:pt x="16" y="164"/>
                  </a:lnTo>
                  <a:lnTo>
                    <a:pt x="7" y="194"/>
                  </a:lnTo>
                  <a:lnTo>
                    <a:pt x="4" y="216"/>
                  </a:lnTo>
                  <a:lnTo>
                    <a:pt x="1" y="233"/>
                  </a:lnTo>
                  <a:lnTo>
                    <a:pt x="1" y="252"/>
                  </a:lnTo>
                  <a:lnTo>
                    <a:pt x="0" y="278"/>
                  </a:lnTo>
                  <a:lnTo>
                    <a:pt x="0" y="300"/>
                  </a:lnTo>
                  <a:lnTo>
                    <a:pt x="100" y="30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</p:grpSp>
      <p:sp>
        <p:nvSpPr>
          <p:cNvPr id="289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6667500" cy="1470025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59563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02663" y="6323013"/>
            <a:ext cx="541337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AAB74-562C-44F3-95DB-34A5957C6218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867000515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02663" y="6400800"/>
            <a:ext cx="541337" cy="457200"/>
          </a:xfrm>
          <a:ln/>
        </p:spPr>
        <p:txBody>
          <a:bodyPr/>
          <a:lstStyle>
            <a:lvl1pPr>
              <a:defRPr b="0" u="none">
                <a:effectLst/>
              </a:defRPr>
            </a:lvl1pPr>
          </a:lstStyle>
          <a:p>
            <a:pPr>
              <a:defRPr/>
            </a:pPr>
            <a:fld id="{083AAB74-562C-44F3-95DB-34A5957C6218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030565863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05C70-4CB2-4E69-A0D4-374704F8408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90132296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9588" y="1039813"/>
            <a:ext cx="3987800" cy="504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9788" y="1039813"/>
            <a:ext cx="3987800" cy="504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2E059-7E42-4DB9-81BD-CD31D1F13D7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2692546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8" name="標題 1"/>
          <p:cNvSpPr>
            <a:spLocks noGrp="1"/>
          </p:cNvSpPr>
          <p:nvPr>
            <p:ph type="title"/>
          </p:nvPr>
        </p:nvSpPr>
        <p:spPr>
          <a:xfrm>
            <a:off x="0" y="117776"/>
            <a:ext cx="9144000" cy="792088"/>
          </a:xfrm>
          <a:prstGeom prst="rect">
            <a:avLst/>
          </a:prstGeom>
        </p:spPr>
        <p:txBody>
          <a:bodyPr/>
          <a:lstStyle>
            <a:lvl1pPr algn="ctr">
              <a:defRPr sz="36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0000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005696"/>
                </a:solidFill>
              </a:defRPr>
            </a:lvl1pPr>
          </a:lstStyle>
          <a:p>
            <a:fld id="{D2E66F79-61AC-4704-8608-1544BA57B419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542631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5803E-6038-44E2-978F-F6E21218019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64038132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B3888-ECD2-4742-BB73-749969CB2FA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80645918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746C0-21F2-4815-BEC0-CECAD935D36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88260474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A33B2-A7C6-45DD-B3EE-DDC8F32A658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20015229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6D7E4-F398-44C6-A833-C80F3823283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99110744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AE426-F420-4897-B21E-A87F264714A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35907902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29388" y="101600"/>
            <a:ext cx="2108200" cy="5980113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203200" y="101600"/>
            <a:ext cx="6173788" cy="5980113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2165C-C3FE-400A-A2B2-D64FEEBEA3A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90453709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3200" y="101600"/>
            <a:ext cx="7793038" cy="7366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509588" y="1039813"/>
            <a:ext cx="8128000" cy="5041900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6372B-AFB3-462E-A97D-CB0E9B04715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71836542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203200" y="101600"/>
            <a:ext cx="8434388" cy="598011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7908F-8325-415D-8FD8-06F04C35BC5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97677696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7"/>
          <p:cNvSpPr>
            <a:spLocks noChangeArrowheads="1"/>
          </p:cNvSpPr>
          <p:nvPr userDrawn="1"/>
        </p:nvSpPr>
        <p:spPr bwMode="auto">
          <a:xfrm>
            <a:off x="0" y="6618288"/>
            <a:ext cx="9144000" cy="239712"/>
          </a:xfrm>
          <a:prstGeom prst="rect">
            <a:avLst/>
          </a:prstGeom>
          <a:solidFill>
            <a:srgbClr val="009F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lang="zh-TW" altLang="en-US" sz="1662" b="0"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5" name="Picture 28" descr="itri_CEL_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28" y="206375"/>
            <a:ext cx="2652346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7"/>
          <p:cNvSpPr>
            <a:spLocks noChangeArrowheads="1"/>
          </p:cNvSpPr>
          <p:nvPr/>
        </p:nvSpPr>
        <p:spPr bwMode="auto">
          <a:xfrm>
            <a:off x="7239000" y="6619876"/>
            <a:ext cx="1905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r">
              <a:defRPr/>
            </a:pPr>
            <a:fld id="{A2CC962D-6D4D-4A5A-B2C3-065CC634DBEB}" type="slidenum">
              <a:rPr kumimoji="0" lang="en-US" altLang="zh-TW" sz="923" b="0" smtClean="0">
                <a:solidFill>
                  <a:srgbClr val="002060"/>
                </a:solidFill>
                <a:latin typeface="Tahoma" panose="020B0604030504040204" pitchFamily="34" charset="0"/>
              </a:rPr>
              <a:pPr algn="r">
                <a:defRPr/>
              </a:pPr>
              <a:t>‹#›</a:t>
            </a:fld>
            <a:endParaRPr kumimoji="0" lang="en-US" altLang="zh-TW" sz="923" b="0">
              <a:solidFill>
                <a:srgbClr val="002060"/>
              </a:solidFill>
              <a:latin typeface="Tahoma" panose="020B0604030504040204" pitchFamily="34" charset="0"/>
            </a:endParaRPr>
          </a:p>
        </p:txBody>
      </p:sp>
      <p:sp>
        <p:nvSpPr>
          <p:cNvPr id="182339" name="Rectangle 67"/>
          <p:cNvSpPr>
            <a:spLocks noGrp="1" noChangeArrowheads="1"/>
          </p:cNvSpPr>
          <p:nvPr>
            <p:ph type="ctrTitle"/>
          </p:nvPr>
        </p:nvSpPr>
        <p:spPr>
          <a:xfrm>
            <a:off x="899746" y="1484313"/>
            <a:ext cx="7772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zh-TW" altLang="en-US" noProof="0"/>
              <a:t>按一下以編輯母片標題樣式</a:t>
            </a:r>
          </a:p>
        </p:txBody>
      </p:sp>
      <p:sp>
        <p:nvSpPr>
          <p:cNvPr id="182340" name="Rectangle 6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2058866" y="4005263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 b="0"/>
            </a:lvl1pPr>
          </a:lstStyle>
          <a:p>
            <a:pPr lvl="0"/>
            <a:r>
              <a:rPr lang="zh-TW" altLang="en-US" noProof="0"/>
              <a:t>按一下以編輯母片副標題樣式</a:t>
            </a:r>
          </a:p>
        </p:txBody>
      </p:sp>
      <p:sp>
        <p:nvSpPr>
          <p:cNvPr id="7" name="Rectangle 7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39000" y="6619876"/>
            <a:ext cx="1905000" cy="238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923" b="0">
                <a:solidFill>
                  <a:srgbClr val="002060"/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380E2ABA-16AD-467E-A45F-0489F01DE8A0}" type="slidenum">
              <a:rPr kumimoji="0" lang="en-US" altLang="zh-TW">
                <a:ea typeface="新細明體" panose="02020500000000000000" pitchFamily="18" charset="-120"/>
              </a:rPr>
              <a:pPr>
                <a:defRPr/>
              </a:pPr>
              <a:t>‹#›</a:t>
            </a:fld>
            <a:endParaRPr kumimoji="0" lang="en-US" altLang="zh-TW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68959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117776"/>
            <a:ext cx="9144000" cy="792088"/>
          </a:xfrm>
          <a:prstGeom prst="rect">
            <a:avLst/>
          </a:prstGeom>
        </p:spPr>
        <p:txBody>
          <a:bodyPr/>
          <a:lstStyle>
            <a:lvl1pPr algn="ctr">
              <a:defRPr sz="36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0000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rgbClr val="005696"/>
                </a:solidFill>
              </a:defRPr>
            </a:lvl1pPr>
          </a:lstStyle>
          <a:p>
            <a:fld id="{D2E66F79-61AC-4704-8608-1544BA57B419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143602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5962" y="3"/>
            <a:ext cx="7772400" cy="963613"/>
          </a:xfrm>
          <a:prstGeom prst="rect">
            <a:avLst/>
          </a:prstGeo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56138" y="1484313"/>
            <a:ext cx="7772400" cy="5040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22710655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435" y="440706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46"/>
            </a:lvl1pPr>
            <a:lvl2pPr marL="422041" indent="0">
              <a:buNone/>
              <a:defRPr sz="1662"/>
            </a:lvl2pPr>
            <a:lvl3pPr marL="844083" indent="0">
              <a:buNone/>
              <a:defRPr sz="1477"/>
            </a:lvl3pPr>
            <a:lvl4pPr marL="1266124" indent="0">
              <a:buNone/>
              <a:defRPr sz="1292"/>
            </a:lvl4pPr>
            <a:lvl5pPr marL="1688165" indent="0">
              <a:buNone/>
              <a:defRPr sz="1292"/>
            </a:lvl5pPr>
            <a:lvl6pPr marL="2110207" indent="0">
              <a:buNone/>
              <a:defRPr sz="1292"/>
            </a:lvl6pPr>
            <a:lvl7pPr marL="2532248" indent="0">
              <a:buNone/>
              <a:defRPr sz="1292"/>
            </a:lvl7pPr>
            <a:lvl8pPr marL="2954289" indent="0">
              <a:buNone/>
              <a:defRPr sz="1292"/>
            </a:lvl8pPr>
            <a:lvl9pPr marL="3376331" indent="0">
              <a:buNone/>
              <a:defRPr sz="1292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917919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5962" y="3"/>
            <a:ext cx="7772400" cy="963613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756138" y="1484313"/>
            <a:ext cx="3815862" cy="5040312"/>
          </a:xfrm>
          <a:prstGeom prst="rect">
            <a:avLst/>
          </a:prstGeo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2679" y="1484313"/>
            <a:ext cx="3815862" cy="5040312"/>
          </a:xfrm>
          <a:prstGeom prst="rect">
            <a:avLst/>
          </a:prstGeo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7197771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  <a:prstGeom prst="rect">
            <a:avLst/>
          </a:prstGeo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306" y="1535113"/>
            <a:ext cx="4041531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306" y="2174875"/>
            <a:ext cx="4041531" cy="3951288"/>
          </a:xfrm>
          <a:prstGeom prst="rect">
            <a:avLst/>
          </a:prstGeo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33272449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7"/>
          <p:cNvSpPr>
            <a:spLocks noChangeArrowheads="1"/>
          </p:cNvSpPr>
          <p:nvPr userDrawn="1"/>
        </p:nvSpPr>
        <p:spPr bwMode="auto">
          <a:xfrm>
            <a:off x="7239000" y="6619876"/>
            <a:ext cx="1905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r">
              <a:defRPr/>
            </a:pPr>
            <a:fld id="{5C2089D4-4D4B-44D0-A305-DB8B8086C42E}" type="slidenum">
              <a:rPr kumimoji="0" lang="en-US" altLang="zh-TW" sz="923" b="0" smtClean="0">
                <a:solidFill>
                  <a:srgbClr val="002060"/>
                </a:solidFill>
                <a:latin typeface="Tahoma" panose="020B0604030504040204" pitchFamily="34" charset="0"/>
              </a:rPr>
              <a:pPr algn="r">
                <a:defRPr/>
              </a:pPr>
              <a:t>‹#›</a:t>
            </a:fld>
            <a:endParaRPr kumimoji="0" lang="en-US" altLang="zh-TW" sz="923" b="0">
              <a:solidFill>
                <a:srgbClr val="002060"/>
              </a:solidFill>
              <a:latin typeface="Tahoma" panose="020B0604030504040204" pitchFamily="34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5962" y="3"/>
            <a:ext cx="7772400" cy="963613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Rectangle 7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39000" y="6619876"/>
            <a:ext cx="1905000" cy="238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923" b="0">
                <a:solidFill>
                  <a:srgbClr val="002060"/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72E418C3-741F-4ACD-99FA-EFDCBA416188}" type="slidenum">
              <a:rPr kumimoji="0" lang="en-US" altLang="zh-TW">
                <a:ea typeface="新細明體" panose="02020500000000000000" pitchFamily="18" charset="-120"/>
              </a:rPr>
              <a:pPr>
                <a:defRPr/>
              </a:pPr>
              <a:t>‹#›</a:t>
            </a:fld>
            <a:endParaRPr kumimoji="0" lang="en-US" altLang="zh-TW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880800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7"/>
          <p:cNvSpPr>
            <a:spLocks noChangeArrowheads="1"/>
          </p:cNvSpPr>
          <p:nvPr userDrawn="1"/>
        </p:nvSpPr>
        <p:spPr bwMode="auto">
          <a:xfrm>
            <a:off x="7239000" y="6619876"/>
            <a:ext cx="1905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r">
              <a:defRPr/>
            </a:pPr>
            <a:fld id="{D3942288-B423-4361-B4D9-871FF5255F8B}" type="slidenum">
              <a:rPr kumimoji="0" lang="en-US" altLang="zh-TW" sz="923" b="0" smtClean="0">
                <a:solidFill>
                  <a:srgbClr val="002060"/>
                </a:solidFill>
                <a:latin typeface="Tahoma" panose="020B0604030504040204" pitchFamily="34" charset="0"/>
              </a:rPr>
              <a:pPr algn="r">
                <a:defRPr/>
              </a:pPr>
              <a:t>‹#›</a:t>
            </a:fld>
            <a:endParaRPr kumimoji="0" lang="en-US" altLang="zh-TW" sz="923" b="0">
              <a:solidFill>
                <a:srgbClr val="002060"/>
              </a:solidFill>
              <a:latin typeface="Tahoma" panose="020B0604030504040204" pitchFamily="34" charset="0"/>
            </a:endParaRPr>
          </a:p>
        </p:txBody>
      </p:sp>
      <p:sp>
        <p:nvSpPr>
          <p:cNvPr id="3" name="Rectangle 7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39000" y="6619876"/>
            <a:ext cx="1905000" cy="238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923" b="0">
                <a:solidFill>
                  <a:srgbClr val="002060"/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4F28412D-B1FD-45AB-8252-B4F727ADBD98}" type="slidenum">
              <a:rPr kumimoji="0" lang="en-US" altLang="zh-TW">
                <a:ea typeface="新細明體" panose="02020500000000000000" pitchFamily="18" charset="-120"/>
              </a:rPr>
              <a:pPr>
                <a:defRPr/>
              </a:pPr>
              <a:t>‹#›</a:t>
            </a:fld>
            <a:endParaRPr kumimoji="0" lang="en-US" altLang="zh-TW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528837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7" y="273050"/>
            <a:ext cx="3008435" cy="1162050"/>
          </a:xfrm>
          <a:prstGeom prst="rect">
            <a:avLst/>
          </a:prstGeom>
        </p:spPr>
        <p:txBody>
          <a:bodyPr/>
          <a:lstStyle>
            <a:lvl1pPr algn="l">
              <a:defRPr sz="1846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538" y="273217"/>
            <a:ext cx="5111262" cy="5853113"/>
          </a:xfrm>
          <a:prstGeom prst="rect">
            <a:avLst/>
          </a:prstGeo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7" y="1435103"/>
            <a:ext cx="300843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6730236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  <a:prstGeom prst="rect">
            <a:avLst/>
          </a:prstGeom>
        </p:spPr>
        <p:txBody>
          <a:bodyPr/>
          <a:lstStyle>
            <a:lvl1pPr algn="l">
              <a:defRPr sz="1846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72523166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5962" y="3"/>
            <a:ext cx="7772400" cy="963613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756138" y="1484313"/>
            <a:ext cx="7772400" cy="5040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40541511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3622" y="167"/>
            <a:ext cx="1954823" cy="6524625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756139" y="167"/>
            <a:ext cx="5726723" cy="65246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847102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0000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005696"/>
                </a:solidFill>
              </a:defRPr>
            </a:lvl1pPr>
          </a:lstStyle>
          <a:p>
            <a:fld id="{D2E66F79-61AC-4704-8608-1544BA57B419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18280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標題及圖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5962" y="3"/>
            <a:ext cx="7772400" cy="963613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表版面配置區 2"/>
          <p:cNvSpPr>
            <a:spLocks noGrp="1"/>
          </p:cNvSpPr>
          <p:nvPr>
            <p:ph type="chart" idx="1"/>
          </p:nvPr>
        </p:nvSpPr>
        <p:spPr>
          <a:xfrm>
            <a:off x="756138" y="1484313"/>
            <a:ext cx="7772400" cy="5040312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5962892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756222" y="167"/>
            <a:ext cx="7822223" cy="6524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6888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912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7367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3281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8849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7632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grpSp>
        <p:nvGrpSpPr>
          <p:cNvPr id="13" name="Group 12"/>
          <p:cNvGrpSpPr>
            <a:grpSpLocks/>
          </p:cNvGrpSpPr>
          <p:nvPr userDrawn="1"/>
        </p:nvGrpSpPr>
        <p:grpSpPr bwMode="auto">
          <a:xfrm>
            <a:off x="265113" y="946150"/>
            <a:ext cx="8626475" cy="71438"/>
            <a:chOff x="611" y="384"/>
            <a:chExt cx="4450" cy="106"/>
          </a:xfrm>
        </p:grpSpPr>
        <p:sp>
          <p:nvSpPr>
            <p:cNvPr id="14" name="Rectangle 13"/>
            <p:cNvSpPr>
              <a:spLocks noChangeArrowheads="1"/>
            </p:cNvSpPr>
            <p:nvPr userDrawn="1"/>
          </p:nvSpPr>
          <p:spPr bwMode="auto">
            <a:xfrm>
              <a:off x="611" y="384"/>
              <a:ext cx="2197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 userDrawn="1"/>
          </p:nvSpPr>
          <p:spPr bwMode="auto">
            <a:xfrm>
              <a:off x="2808" y="384"/>
              <a:ext cx="2253" cy="106"/>
            </a:xfrm>
            <a:prstGeom prst="rect">
              <a:avLst/>
            </a:prstGeom>
            <a:gradFill rotWithShape="0">
              <a:gsLst>
                <a:gs pos="0">
                  <a:srgbClr val="0033CC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</a:endParaRPr>
            </a:p>
          </p:txBody>
        </p:sp>
      </p:grpSp>
      <p:sp>
        <p:nvSpPr>
          <p:cNvPr id="17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40960" y="6492875"/>
            <a:ext cx="539552" cy="360000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solidFill>
                  <a:srgbClr val="005696"/>
                </a:solidFill>
              </a:defRPr>
            </a:lvl1pPr>
          </a:lstStyle>
          <a:p>
            <a:fld id="{D2E66F79-61AC-4704-8608-1544BA57B419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pic>
        <p:nvPicPr>
          <p:cNvPr id="16" name="Picture 5" descr="http://www.epark.org.tw/images/idb_logo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5" y="4690"/>
            <a:ext cx="1008063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970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6" r:id="rId3"/>
    <p:sldLayoutId id="2147483997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914400" rtl="0" eaLnBrk="1" latinLnBrk="0" hangingPunct="1">
        <a:spcBef>
          <a:spcPct val="20000"/>
        </a:spcBef>
        <a:buFont typeface="+mj-ea"/>
        <a:buAutoNum type="ea1ChtPeriod"/>
        <a:defRPr sz="2400" kern="1200">
          <a:solidFill>
            <a:srgbClr val="005696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5696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5696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5696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5696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2" name="Picture 5" descr="http://www.epark.org.tw/images/idb_logo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5" y="4690"/>
            <a:ext cx="1008063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43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03200" y="101600"/>
            <a:ext cx="77930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9588" y="1039813"/>
            <a:ext cx="8128000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28877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1183" y="6356176"/>
            <a:ext cx="541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 b="0" u="none">
                <a:solidFill>
                  <a:srgbClr val="663300"/>
                </a:solidFill>
                <a:effectLst/>
              </a:defRPr>
            </a:lvl1pPr>
          </a:lstStyle>
          <a:p>
            <a:pPr>
              <a:defRPr/>
            </a:pPr>
            <a:fld id="{EABF5B5B-61FB-40C2-9929-BA0A80284DAD}" type="slidenum">
              <a:rPr lang="en-US" altLang="zh-TW" smtClean="0">
                <a:latin typeface="Times New Roman" pitchFamily="18" charset="0"/>
                <a:ea typeface="標楷體" pitchFamily="65" charset="-120"/>
              </a:rPr>
              <a:pPr>
                <a:defRPr/>
              </a:pPr>
              <a:t>‹#›</a:t>
            </a:fld>
            <a:endParaRPr lang="en-US" altLang="zh-TW" dirty="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42863" y="481013"/>
            <a:ext cx="554037" cy="16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ctr" eaLnBrk="1" hangingPunct="1"/>
            <a:r>
              <a:rPr lang="en-US" altLang="zh-TW" sz="1400" b="1">
                <a:solidFill>
                  <a:srgbClr val="000000"/>
                </a:solidFill>
              </a:rPr>
              <a:t>IDB</a:t>
            </a:r>
          </a:p>
        </p:txBody>
      </p:sp>
      <p:grpSp>
        <p:nvGrpSpPr>
          <p:cNvPr id="1032" name="Group 8"/>
          <p:cNvGrpSpPr>
            <a:grpSpLocks/>
          </p:cNvGrpSpPr>
          <p:nvPr userDrawn="1"/>
        </p:nvGrpSpPr>
        <p:grpSpPr bwMode="auto">
          <a:xfrm>
            <a:off x="100013" y="107950"/>
            <a:ext cx="423862" cy="339725"/>
            <a:chOff x="129" y="115"/>
            <a:chExt cx="348" cy="285"/>
          </a:xfrm>
        </p:grpSpPr>
        <p:sp>
          <p:nvSpPr>
            <p:cNvPr id="1036" name="Freeform 9"/>
            <p:cNvSpPr>
              <a:spLocks/>
            </p:cNvSpPr>
            <p:nvPr/>
          </p:nvSpPr>
          <p:spPr bwMode="auto">
            <a:xfrm>
              <a:off x="129" y="115"/>
              <a:ext cx="259" cy="282"/>
            </a:xfrm>
            <a:custGeom>
              <a:avLst/>
              <a:gdLst>
                <a:gd name="T0" fmla="*/ 3641 w 239"/>
                <a:gd name="T1" fmla="*/ 0 h 299"/>
                <a:gd name="T2" fmla="*/ 1221 w 239"/>
                <a:gd name="T3" fmla="*/ 1 h 299"/>
                <a:gd name="T4" fmla="*/ 0 w 239"/>
                <a:gd name="T5" fmla="*/ 21 h 299"/>
                <a:gd name="T6" fmla="*/ 1216 w 239"/>
                <a:gd name="T7" fmla="*/ 41 h 299"/>
                <a:gd name="T8" fmla="*/ 1216 w 239"/>
                <a:gd name="T9" fmla="*/ 38 h 299"/>
                <a:gd name="T10" fmla="*/ 1235 w 239"/>
                <a:gd name="T11" fmla="*/ 36 h 299"/>
                <a:gd name="T12" fmla="*/ 1252 w 239"/>
                <a:gd name="T13" fmla="*/ 33 h 299"/>
                <a:gd name="T14" fmla="*/ 1338 w 239"/>
                <a:gd name="T15" fmla="*/ 30 h 299"/>
                <a:gd name="T16" fmla="*/ 1356 w 239"/>
                <a:gd name="T17" fmla="*/ 29 h 299"/>
                <a:gd name="T18" fmla="*/ 1428 w 239"/>
                <a:gd name="T19" fmla="*/ 27 h 299"/>
                <a:gd name="T20" fmla="*/ 1471 w 239"/>
                <a:gd name="T21" fmla="*/ 25 h 299"/>
                <a:gd name="T22" fmla="*/ 1505 w 239"/>
                <a:gd name="T23" fmla="*/ 24 h 299"/>
                <a:gd name="T24" fmla="*/ 1592 w 239"/>
                <a:gd name="T25" fmla="*/ 23 h 299"/>
                <a:gd name="T26" fmla="*/ 1571 w 239"/>
                <a:gd name="T27" fmla="*/ 24 h 299"/>
                <a:gd name="T28" fmla="*/ 1610 w 239"/>
                <a:gd name="T29" fmla="*/ 23 h 299"/>
                <a:gd name="T30" fmla="*/ 1702 w 239"/>
                <a:gd name="T31" fmla="*/ 21 h 299"/>
                <a:gd name="T32" fmla="*/ 1869 w 239"/>
                <a:gd name="T33" fmla="*/ 19 h 299"/>
                <a:gd name="T34" fmla="*/ 2075 w 239"/>
                <a:gd name="T35" fmla="*/ 15 h 299"/>
                <a:gd name="T36" fmla="*/ 2392 w 239"/>
                <a:gd name="T37" fmla="*/ 10 h 299"/>
                <a:gd name="T38" fmla="*/ 2809 w 239"/>
                <a:gd name="T39" fmla="*/ 8 h 299"/>
                <a:gd name="T40" fmla="*/ 3146 w 239"/>
                <a:gd name="T41" fmla="*/ 8 h 299"/>
                <a:gd name="T42" fmla="*/ 3641 w 239"/>
                <a:gd name="T43" fmla="*/ 0 h 2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39" h="299">
                  <a:moveTo>
                    <a:pt x="238" y="0"/>
                  </a:moveTo>
                  <a:lnTo>
                    <a:pt x="79" y="1"/>
                  </a:lnTo>
                  <a:lnTo>
                    <a:pt x="0" y="147"/>
                  </a:lnTo>
                  <a:lnTo>
                    <a:pt x="78" y="298"/>
                  </a:lnTo>
                  <a:lnTo>
                    <a:pt x="78" y="277"/>
                  </a:lnTo>
                  <a:lnTo>
                    <a:pt x="80" y="263"/>
                  </a:lnTo>
                  <a:lnTo>
                    <a:pt x="82" y="240"/>
                  </a:lnTo>
                  <a:lnTo>
                    <a:pt x="87" y="220"/>
                  </a:lnTo>
                  <a:lnTo>
                    <a:pt x="88" y="215"/>
                  </a:lnTo>
                  <a:lnTo>
                    <a:pt x="92" y="201"/>
                  </a:lnTo>
                  <a:lnTo>
                    <a:pt x="96" y="188"/>
                  </a:lnTo>
                  <a:lnTo>
                    <a:pt x="99" y="179"/>
                  </a:lnTo>
                  <a:lnTo>
                    <a:pt x="103" y="170"/>
                  </a:lnTo>
                  <a:lnTo>
                    <a:pt x="102" y="173"/>
                  </a:lnTo>
                  <a:lnTo>
                    <a:pt x="106" y="163"/>
                  </a:lnTo>
                  <a:lnTo>
                    <a:pt x="111" y="152"/>
                  </a:lnTo>
                  <a:lnTo>
                    <a:pt x="121" y="130"/>
                  </a:lnTo>
                  <a:lnTo>
                    <a:pt x="137" y="105"/>
                  </a:lnTo>
                  <a:lnTo>
                    <a:pt x="156" y="80"/>
                  </a:lnTo>
                  <a:lnTo>
                    <a:pt x="183" y="48"/>
                  </a:lnTo>
                  <a:lnTo>
                    <a:pt x="204" y="29"/>
                  </a:lnTo>
                  <a:lnTo>
                    <a:pt x="238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  <p:sp>
          <p:nvSpPr>
            <p:cNvPr id="1037" name="Freeform 10"/>
            <p:cNvSpPr>
              <a:spLocks/>
            </p:cNvSpPr>
            <p:nvPr/>
          </p:nvSpPr>
          <p:spPr bwMode="auto">
            <a:xfrm>
              <a:off x="281" y="115"/>
              <a:ext cx="196" cy="285"/>
            </a:xfrm>
            <a:custGeom>
              <a:avLst/>
              <a:gdLst>
                <a:gd name="T0" fmla="*/ 1027 w 183"/>
                <a:gd name="T1" fmla="*/ 47 h 301"/>
                <a:gd name="T2" fmla="*/ 1886 w 183"/>
                <a:gd name="T3" fmla="*/ 24 h 301"/>
                <a:gd name="T4" fmla="*/ 1035 w 183"/>
                <a:gd name="T5" fmla="*/ 0 h 301"/>
                <a:gd name="T6" fmla="*/ 959 w 183"/>
                <a:gd name="T7" fmla="*/ 9 h 301"/>
                <a:gd name="T8" fmla="*/ 813 w 183"/>
                <a:gd name="T9" fmla="*/ 9 h 301"/>
                <a:gd name="T10" fmla="*/ 708 w 183"/>
                <a:gd name="T11" fmla="*/ 9 h 301"/>
                <a:gd name="T12" fmla="*/ 598 w 183"/>
                <a:gd name="T13" fmla="*/ 10 h 301"/>
                <a:gd name="T14" fmla="*/ 486 w 183"/>
                <a:gd name="T15" fmla="*/ 14 h 301"/>
                <a:gd name="T16" fmla="*/ 370 w 183"/>
                <a:gd name="T17" fmla="*/ 19 h 301"/>
                <a:gd name="T18" fmla="*/ 262 w 183"/>
                <a:gd name="T19" fmla="*/ 22 h 301"/>
                <a:gd name="T20" fmla="*/ 152 w 183"/>
                <a:gd name="T21" fmla="*/ 26 h 301"/>
                <a:gd name="T22" fmla="*/ 7 w 183"/>
                <a:gd name="T23" fmla="*/ 31 h 301"/>
                <a:gd name="T24" fmla="*/ 4 w 183"/>
                <a:gd name="T25" fmla="*/ 35 h 301"/>
                <a:gd name="T26" fmla="*/ 1 w 183"/>
                <a:gd name="T27" fmla="*/ 37 h 301"/>
                <a:gd name="T28" fmla="*/ 1 w 183"/>
                <a:gd name="T29" fmla="*/ 40 h 301"/>
                <a:gd name="T30" fmla="*/ 0 w 183"/>
                <a:gd name="T31" fmla="*/ 43 h 301"/>
                <a:gd name="T32" fmla="*/ 0 w 183"/>
                <a:gd name="T33" fmla="*/ 47 h 301"/>
                <a:gd name="T34" fmla="*/ 1027 w 183"/>
                <a:gd name="T35" fmla="*/ 47 h 3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3" h="301">
                  <a:moveTo>
                    <a:pt x="100" y="300"/>
                  </a:moveTo>
                  <a:lnTo>
                    <a:pt x="182" y="151"/>
                  </a:lnTo>
                  <a:lnTo>
                    <a:pt x="101" y="0"/>
                  </a:lnTo>
                  <a:lnTo>
                    <a:pt x="93" y="11"/>
                  </a:lnTo>
                  <a:lnTo>
                    <a:pt x="79" y="31"/>
                  </a:lnTo>
                  <a:lnTo>
                    <a:pt x="68" y="51"/>
                  </a:lnTo>
                  <a:lnTo>
                    <a:pt x="59" y="68"/>
                  </a:lnTo>
                  <a:lnTo>
                    <a:pt x="48" y="88"/>
                  </a:lnTo>
                  <a:lnTo>
                    <a:pt x="36" y="111"/>
                  </a:lnTo>
                  <a:lnTo>
                    <a:pt x="26" y="135"/>
                  </a:lnTo>
                  <a:lnTo>
                    <a:pt x="16" y="164"/>
                  </a:lnTo>
                  <a:lnTo>
                    <a:pt x="7" y="194"/>
                  </a:lnTo>
                  <a:lnTo>
                    <a:pt x="4" y="216"/>
                  </a:lnTo>
                  <a:lnTo>
                    <a:pt x="1" y="233"/>
                  </a:lnTo>
                  <a:lnTo>
                    <a:pt x="1" y="252"/>
                  </a:lnTo>
                  <a:lnTo>
                    <a:pt x="0" y="278"/>
                  </a:lnTo>
                  <a:lnTo>
                    <a:pt x="0" y="300"/>
                  </a:lnTo>
                  <a:lnTo>
                    <a:pt x="100" y="30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</p:grpSp>
      <p:grpSp>
        <p:nvGrpSpPr>
          <p:cNvPr id="1033" name="Group 11"/>
          <p:cNvGrpSpPr>
            <a:grpSpLocks/>
          </p:cNvGrpSpPr>
          <p:nvPr userDrawn="1"/>
        </p:nvGrpSpPr>
        <p:grpSpPr bwMode="auto">
          <a:xfrm>
            <a:off x="34925" y="765175"/>
            <a:ext cx="9109075" cy="153988"/>
            <a:chOff x="572" y="432"/>
            <a:chExt cx="4108" cy="106"/>
          </a:xfrm>
        </p:grpSpPr>
        <p:sp>
          <p:nvSpPr>
            <p:cNvPr id="1034" name="Rectangle 12"/>
            <p:cNvSpPr>
              <a:spLocks noChangeArrowheads="1"/>
            </p:cNvSpPr>
            <p:nvPr/>
          </p:nvSpPr>
          <p:spPr bwMode="auto">
            <a:xfrm>
              <a:off x="572" y="432"/>
              <a:ext cx="2028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1035" name="Rectangle 13"/>
            <p:cNvSpPr>
              <a:spLocks noChangeArrowheads="1"/>
            </p:cNvSpPr>
            <p:nvPr/>
          </p:nvSpPr>
          <p:spPr bwMode="auto">
            <a:xfrm>
              <a:off x="2600" y="432"/>
              <a:ext cx="2080" cy="106"/>
            </a:xfrm>
            <a:prstGeom prst="rect">
              <a:avLst/>
            </a:prstGeom>
            <a:gradFill rotWithShape="0">
              <a:gsLst>
                <a:gs pos="0">
                  <a:srgbClr val="0033CC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7861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  <p:sldLayoutId id="2147484037" r:id="rId13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Blip>
          <a:blip r:embed="rId15"/>
        </a:buBlip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Blip>
          <a:blip r:embed="rId16"/>
        </a:buBlip>
        <a:defRPr kumimoji="1" sz="2600">
          <a:solidFill>
            <a:schemeClr val="tx1"/>
          </a:solidFill>
          <a:latin typeface="+mn-lt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kumimoji="1" sz="2300">
          <a:solidFill>
            <a:schemeClr val="tx1"/>
          </a:solidFill>
          <a:latin typeface="+mn-lt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Rectangle 91"/>
          <p:cNvSpPr>
            <a:spLocks noChangeArrowheads="1"/>
          </p:cNvSpPr>
          <p:nvPr/>
        </p:nvSpPr>
        <p:spPr bwMode="auto">
          <a:xfrm>
            <a:off x="3679581" y="6626226"/>
            <a:ext cx="28956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kumimoji="0" lang="en-US" altLang="zh-TW" sz="1292" b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25609" name="Rectangle 92"/>
          <p:cNvSpPr>
            <a:spLocks noChangeArrowheads="1"/>
          </p:cNvSpPr>
          <p:nvPr/>
        </p:nvSpPr>
        <p:spPr bwMode="auto">
          <a:xfrm>
            <a:off x="7263912" y="6619876"/>
            <a:ext cx="1905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r">
              <a:defRPr/>
            </a:pPr>
            <a:fld id="{14592346-2DEF-4C56-B825-AB0B050AC8FA}" type="slidenum">
              <a:rPr kumimoji="0" lang="en-US" altLang="zh-TW" sz="1108" b="0" smtClean="0">
                <a:solidFill>
                  <a:srgbClr val="40458C"/>
                </a:solidFill>
                <a:latin typeface="Tahoma" panose="020B0604030504040204" pitchFamily="34" charset="0"/>
              </a:rPr>
              <a:pPr algn="r">
                <a:defRPr/>
              </a:pPr>
              <a:t>‹#›</a:t>
            </a:fld>
            <a:endParaRPr kumimoji="0" lang="en-US" altLang="zh-TW" sz="1108" b="0">
              <a:solidFill>
                <a:srgbClr val="40458C"/>
              </a:solidFill>
              <a:latin typeface="Tahoma" panose="020B0604030504040204" pitchFamily="34" charset="0"/>
            </a:endParaRPr>
          </a:p>
        </p:txBody>
      </p:sp>
      <p:sp>
        <p:nvSpPr>
          <p:cNvPr id="25610" name="Rectangle 93"/>
          <p:cNvSpPr>
            <a:spLocks noChangeArrowheads="1"/>
          </p:cNvSpPr>
          <p:nvPr userDrawn="1"/>
        </p:nvSpPr>
        <p:spPr bwMode="auto">
          <a:xfrm>
            <a:off x="7263912" y="6619876"/>
            <a:ext cx="1905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r">
              <a:defRPr/>
            </a:pPr>
            <a:fld id="{DFB01190-68E0-406E-B574-A4774EAEEA54}" type="slidenum">
              <a:rPr kumimoji="0" lang="en-US" altLang="zh-TW" sz="1108" b="0" smtClean="0">
                <a:solidFill>
                  <a:srgbClr val="FFFFFF"/>
                </a:solidFill>
                <a:latin typeface="Tahoma" panose="020B0604030504040204" pitchFamily="34" charset="0"/>
              </a:rPr>
              <a:pPr algn="r">
                <a:defRPr/>
              </a:pPr>
              <a:t>‹#›</a:t>
            </a:fld>
            <a:endParaRPr kumimoji="0" lang="en-US" altLang="zh-TW" sz="1108" b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pic>
        <p:nvPicPr>
          <p:cNvPr id="12293" name="Picture 49" descr="itri_CEL_A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9" y="112714"/>
            <a:ext cx="1843454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022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  <p:sldLayoutId id="2147484050" r:id="rId12"/>
    <p:sldLayoutId id="2147484051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5pPr>
      <a:lvl6pPr marL="422041" algn="l" rtl="0" fontAlgn="base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6pPr>
      <a:lvl7pPr marL="844083" algn="l" rtl="0" fontAlgn="base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7pPr>
      <a:lvl8pPr marL="1266124" algn="l" rtl="0" fontAlgn="base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8pPr>
      <a:lvl9pPr marL="1688165" algn="l" rtl="0" fontAlgn="base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9pPr>
    </p:titleStyle>
    <p:bodyStyle>
      <a:lvl1pPr marL="316531" indent="-316531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anose="05000000000000000000" pitchFamily="2" charset="2"/>
        <a:buChar char="t"/>
        <a:defRPr kumimoji="1" sz="2954" b="1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kumimoji="1" sz="2585" b="1">
          <a:solidFill>
            <a:schemeClr val="tx1"/>
          </a:solidFill>
          <a:latin typeface="+mn-lt"/>
          <a:ea typeface="+mn-ea"/>
        </a:defRPr>
      </a:lvl2pPr>
      <a:lvl3pPr marL="1055103" indent="-211021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kumimoji="1" sz="2215" b="1">
          <a:solidFill>
            <a:schemeClr val="tx1"/>
          </a:solidFill>
          <a:latin typeface="+mn-lt"/>
          <a:ea typeface="+mn-ea"/>
        </a:defRPr>
      </a:lvl3pPr>
      <a:lvl4pPr marL="1477145" indent="-211021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4pPr>
      <a:lvl5pPr marL="1899186" indent="-211021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5pPr>
      <a:lvl6pPr marL="2321227" indent="-211021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6pPr>
      <a:lvl7pPr marL="2743269" indent="-211021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7pPr>
      <a:lvl8pPr marL="3165310" indent="-211021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8pPr>
      <a:lvl9pPr marL="3587351" indent="-211021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07604" y="476672"/>
            <a:ext cx="7200800" cy="1220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20000"/>
              </a:lnSpc>
            </a:pPr>
            <a:r>
              <a:rPr lang="zh-TW" altLang="en-US" sz="3200" b="1" dirty="0">
                <a:solidFill>
                  <a:srgbClr val="0070C0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經濟部工業局數位製造管理加值計畫</a:t>
            </a:r>
            <a:endParaRPr lang="en-US" altLang="zh-TW" sz="3200" b="1" dirty="0">
              <a:solidFill>
                <a:srgbClr val="0070C0"/>
              </a:solidFill>
              <a:latin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ctr" defTabSz="685800">
              <a:lnSpc>
                <a:spcPct val="120000"/>
              </a:lnSpc>
            </a:pPr>
            <a:r>
              <a:rPr lang="zh-TW" altLang="en-US" sz="3200" b="1" dirty="0">
                <a:solidFill>
                  <a:srgbClr val="0070C0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數位技術應用產學合作提案審查簡報</a:t>
            </a:r>
          </a:p>
        </p:txBody>
      </p: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193997" y="1844824"/>
            <a:ext cx="8626475" cy="71438"/>
            <a:chOff x="611" y="384"/>
            <a:chExt cx="4450" cy="106"/>
          </a:xfrm>
        </p:grpSpPr>
        <p:sp>
          <p:nvSpPr>
            <p:cNvPr id="8" name="Rectangle 13"/>
            <p:cNvSpPr>
              <a:spLocks noChangeArrowheads="1"/>
            </p:cNvSpPr>
            <p:nvPr userDrawn="1"/>
          </p:nvSpPr>
          <p:spPr bwMode="auto">
            <a:xfrm>
              <a:off x="611" y="384"/>
              <a:ext cx="2197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</a:endParaRPr>
            </a:p>
          </p:txBody>
        </p:sp>
        <p:sp>
          <p:nvSpPr>
            <p:cNvPr id="9" name="Rectangle 14"/>
            <p:cNvSpPr>
              <a:spLocks noChangeArrowheads="1"/>
            </p:cNvSpPr>
            <p:nvPr userDrawn="1"/>
          </p:nvSpPr>
          <p:spPr bwMode="auto">
            <a:xfrm>
              <a:off x="2808" y="384"/>
              <a:ext cx="2253" cy="106"/>
            </a:xfrm>
            <a:prstGeom prst="rect">
              <a:avLst/>
            </a:prstGeom>
            <a:gradFill rotWithShape="0">
              <a:gsLst>
                <a:gs pos="0">
                  <a:srgbClr val="0033CC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</a:endParaRPr>
            </a:p>
          </p:txBody>
        </p:sp>
      </p:grpSp>
      <p:sp>
        <p:nvSpPr>
          <p:cNvPr id="10" name="文字方塊 9"/>
          <p:cNvSpPr txBox="1"/>
          <p:nvPr/>
        </p:nvSpPr>
        <p:spPr>
          <a:xfrm>
            <a:off x="755576" y="2348294"/>
            <a:ext cx="770485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計畫名稱：</a:t>
            </a:r>
            <a:endParaRPr lang="en-US" altLang="zh-TW" sz="24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提案單位：</a:t>
            </a:r>
            <a:endParaRPr lang="en-US" altLang="zh-TW" sz="24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合作學校</a:t>
            </a:r>
            <a:r>
              <a:rPr lang="en-US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/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科系：</a:t>
            </a:r>
            <a:endParaRPr lang="en-US" altLang="zh-TW" sz="24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TW" sz="24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報  告  人：</a:t>
            </a:r>
            <a:endParaRPr lang="en-US" altLang="zh-TW" sz="24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部門名稱：</a:t>
            </a:r>
            <a:endParaRPr lang="en-US" altLang="zh-TW" sz="24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  <a:p>
            <a:pPr marL="265113" indent="-265113"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職    　稱：</a:t>
            </a:r>
            <a:endParaRPr lang="en-US" altLang="zh-TW" sz="24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1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0000"/>
          </a:xfrm>
        </p:spPr>
        <p:txBody>
          <a:bodyPr/>
          <a:lstStyle/>
          <a:p>
            <a:pPr algn="r"/>
            <a:fld id="{D2E66F79-61AC-4704-8608-1544BA57B419}" type="slidenum">
              <a:rPr lang="zh-TW" altLang="en-US" smtClean="0"/>
              <a:pPr algn="r"/>
              <a:t>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7400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2E66F79-61AC-4704-8608-1544BA57B419}" type="slidenum">
              <a:rPr lang="zh-TW" altLang="en-US" smtClean="0"/>
              <a:pPr algn="r"/>
              <a:t>2</a:t>
            </a:fld>
            <a:endParaRPr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55855" y="179929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0070C0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一、公司基本資料介紹</a:t>
            </a:r>
            <a:endParaRPr lang="en-US" altLang="zh-TW" sz="3200" b="1" dirty="0">
              <a:solidFill>
                <a:srgbClr val="0070C0"/>
              </a:solidFill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760757"/>
              </p:ext>
            </p:extLst>
          </p:nvPr>
        </p:nvGraphicFramePr>
        <p:xfrm>
          <a:off x="539552" y="1397000"/>
          <a:ext cx="8064896" cy="4552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8734">
                  <a:extLst>
                    <a:ext uri="{9D8B030D-6E8A-4147-A177-3AD203B41FA5}">
                      <a16:colId xmlns:a16="http://schemas.microsoft.com/office/drawing/2014/main" val="1547912912"/>
                    </a:ext>
                  </a:extLst>
                </a:gridCol>
                <a:gridCol w="5366162">
                  <a:extLst>
                    <a:ext uri="{9D8B030D-6E8A-4147-A177-3AD203B41FA5}">
                      <a16:colId xmlns:a16="http://schemas.microsoft.com/office/drawing/2014/main" val="4057112204"/>
                    </a:ext>
                  </a:extLst>
                </a:gridCol>
              </a:tblGrid>
              <a:tr h="91045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企業名稱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3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37839141"/>
                  </a:ext>
                </a:extLst>
              </a:tr>
              <a:tr h="91045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員工人數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3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462045"/>
                  </a:ext>
                </a:extLst>
              </a:tr>
              <a:tr h="91045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公司資本額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3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4298751"/>
                  </a:ext>
                </a:extLst>
              </a:tr>
              <a:tr h="91045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主要產品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3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5425634"/>
                  </a:ext>
                </a:extLst>
              </a:tr>
              <a:tr h="91045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人才需求類別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3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9829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3662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2E66F79-61AC-4704-8608-1544BA57B419}" type="slidenum">
              <a:rPr lang="zh-TW" altLang="en-US" smtClean="0"/>
              <a:pPr algn="r"/>
              <a:t>3</a:t>
            </a:fld>
            <a:endParaRPr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01999" y="188640"/>
            <a:ext cx="46987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0070C0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二、計畫目標及推動作法</a:t>
            </a:r>
            <a:endParaRPr lang="en-US" altLang="zh-TW" sz="3200" b="1" dirty="0">
              <a:solidFill>
                <a:srgbClr val="0070C0"/>
              </a:solidFill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665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2E66F79-61AC-4704-8608-1544BA57B419}" type="slidenum">
              <a:rPr lang="zh-TW" altLang="en-US" smtClean="0"/>
              <a:pPr algn="r"/>
              <a:t>4</a:t>
            </a:fld>
            <a:endParaRPr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87624" y="188640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0070C0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三、數位製造管理</a:t>
            </a:r>
            <a:r>
              <a:rPr lang="zh-TW" altLang="zh-TW" sz="3200" b="1" dirty="0">
                <a:solidFill>
                  <a:srgbClr val="0070C0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人才課程</a:t>
            </a:r>
            <a:r>
              <a:rPr lang="zh-TW" altLang="en-US" sz="3200" b="1" dirty="0">
                <a:solidFill>
                  <a:srgbClr val="0070C0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及師資規劃</a:t>
            </a:r>
            <a:endParaRPr lang="en-US" altLang="zh-TW" sz="3200" b="1" dirty="0">
              <a:solidFill>
                <a:srgbClr val="0070C0"/>
              </a:solidFill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356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2E66F79-61AC-4704-8608-1544BA57B419}" type="slidenum">
              <a:rPr lang="zh-TW" altLang="en-US" smtClean="0"/>
              <a:pPr algn="r"/>
              <a:t>5</a:t>
            </a:fld>
            <a:endParaRPr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75656" y="332656"/>
            <a:ext cx="6048672" cy="4173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1" 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200" b="1" dirty="0">
                <a:solidFill>
                  <a:srgbClr val="0070C0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四、實作</a:t>
            </a:r>
            <a:r>
              <a:rPr lang="zh-TW" altLang="zh-TW" sz="3200" b="1" dirty="0">
                <a:solidFill>
                  <a:srgbClr val="0070C0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專題應用性</a:t>
            </a:r>
            <a:r>
              <a:rPr lang="zh-TW" altLang="en-US" sz="3200" b="1" dirty="0">
                <a:solidFill>
                  <a:srgbClr val="0070C0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說明</a:t>
            </a:r>
            <a:endParaRPr lang="en-US" altLang="zh-TW" sz="3200" b="1" dirty="0">
              <a:solidFill>
                <a:srgbClr val="0070C0"/>
              </a:solidFill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026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2E66F79-61AC-4704-8608-1544BA57B419}" type="slidenum">
              <a:rPr lang="zh-TW" altLang="en-US" smtClean="0"/>
              <a:pPr algn="r"/>
              <a:t>6</a:t>
            </a:fld>
            <a:endParaRPr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87624" y="332656"/>
            <a:ext cx="7272808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908685" algn="l"/>
                <a:tab pos="909319" algn="l"/>
              </a:tabLst>
            </a:pPr>
            <a:r>
              <a:rPr lang="zh-TW" altLang="en-US" sz="3200" b="1" dirty="0">
                <a:solidFill>
                  <a:srgbClr val="0070C0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五、就業銜接機制及預計留用成效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06466" y="1047932"/>
            <a:ext cx="8531068" cy="34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TW" sz="13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(</a:t>
            </a:r>
            <a:r>
              <a:rPr lang="zh-TW" altLang="zh-TW" sz="13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對參與計畫學生畢業後之就業規劃</a:t>
            </a:r>
            <a:r>
              <a:rPr lang="zh-TW" altLang="en-US" sz="13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，以及</a:t>
            </a:r>
            <a:r>
              <a:rPr lang="zh-TW" altLang="zh-TW" sz="13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企業對學生提供畢業後</a:t>
            </a:r>
            <a:r>
              <a:rPr lang="zh-TW" altLang="en-US" sz="13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留任</a:t>
            </a:r>
            <a:r>
              <a:rPr lang="zh-TW" altLang="zh-TW" sz="13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企業就業之誘因</a:t>
            </a:r>
            <a:r>
              <a:rPr lang="zh-TW" altLang="en-US" sz="13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，可累計過往執行成效做說明</a:t>
            </a:r>
            <a:r>
              <a:rPr lang="en-US" altLang="zh-TW" sz="13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27305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lueprint">
  <a:themeElements>
    <a:clrScheme name="Blueprint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Blueprint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標楷體" pitchFamily="65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標楷體" pitchFamily="65" charset="-120"/>
          </a:defRPr>
        </a:defPPr>
      </a:lstStyle>
    </a:lnDef>
  </a:objectDefaults>
  <a:extraClrSchemeLst>
    <a:extraClrScheme>
      <a:clrScheme name="Blueprin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4356</TotalTime>
  <Words>126</Words>
  <PresentationFormat>如螢幕大小 (4:3)</PresentationFormat>
  <Paragraphs>26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4</vt:i4>
      </vt:variant>
      <vt:variant>
        <vt:lpstr>投影片標題</vt:lpstr>
      </vt:variant>
      <vt:variant>
        <vt:i4>6</vt:i4>
      </vt:variant>
    </vt:vector>
  </HeadingPairs>
  <TitlesOfParts>
    <vt:vector size="21" baseType="lpstr">
      <vt:lpstr>華康隸書體</vt:lpstr>
      <vt:lpstr>微軟正黑體</vt:lpstr>
      <vt:lpstr>新細明體</vt:lpstr>
      <vt:lpstr>標楷體</vt:lpstr>
      <vt:lpstr>Arial</vt:lpstr>
      <vt:lpstr>Calibri</vt:lpstr>
      <vt:lpstr>Calibri Light</vt:lpstr>
      <vt:lpstr>Tahoma</vt:lpstr>
      <vt:lpstr>Times New Roman</vt:lpstr>
      <vt:lpstr>Verdana</vt:lpstr>
      <vt:lpstr>Wingdings</vt:lpstr>
      <vt:lpstr>Office 佈景主題</vt:lpstr>
      <vt:lpstr>自訂設計</vt:lpstr>
      <vt:lpstr>Network</vt:lpstr>
      <vt:lpstr>Blueprint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2021-10-07T10:38:37Z</cp:lastPrinted>
  <dcterms:created xsi:type="dcterms:W3CDTF">2011-04-14T08:04:32Z</dcterms:created>
  <dcterms:modified xsi:type="dcterms:W3CDTF">2022-10-13T02:01:15Z</dcterms:modified>
</cp:coreProperties>
</file>